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1.xml" ContentType="application/inkml+xml"/>
  <Override PartName="/ppt/ink/ink1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4"/>
  </p:sldMasterIdLst>
  <p:notesMasterIdLst>
    <p:notesMasterId r:id="rId42"/>
  </p:notesMasterIdLst>
  <p:sldIdLst>
    <p:sldId id="256" r:id="rId5"/>
    <p:sldId id="327" r:id="rId6"/>
    <p:sldId id="317" r:id="rId7"/>
    <p:sldId id="318" r:id="rId8"/>
    <p:sldId id="332" r:id="rId9"/>
    <p:sldId id="300" r:id="rId10"/>
    <p:sldId id="303" r:id="rId11"/>
    <p:sldId id="301" r:id="rId12"/>
    <p:sldId id="302" r:id="rId13"/>
    <p:sldId id="305" r:id="rId14"/>
    <p:sldId id="304" r:id="rId15"/>
    <p:sldId id="306" r:id="rId16"/>
    <p:sldId id="307" r:id="rId17"/>
    <p:sldId id="308" r:id="rId18"/>
    <p:sldId id="309" r:id="rId19"/>
    <p:sldId id="310" r:id="rId20"/>
    <p:sldId id="311" r:id="rId21"/>
    <p:sldId id="313" r:id="rId22"/>
    <p:sldId id="326" r:id="rId23"/>
    <p:sldId id="314" r:id="rId24"/>
    <p:sldId id="322" r:id="rId25"/>
    <p:sldId id="319" r:id="rId26"/>
    <p:sldId id="315" r:id="rId27"/>
    <p:sldId id="320" r:id="rId28"/>
    <p:sldId id="321" r:id="rId29"/>
    <p:sldId id="324" r:id="rId30"/>
    <p:sldId id="296" r:id="rId31"/>
    <p:sldId id="298" r:id="rId32"/>
    <p:sldId id="299" r:id="rId33"/>
    <p:sldId id="297" r:id="rId34"/>
    <p:sldId id="273" r:id="rId35"/>
    <p:sldId id="262" r:id="rId36"/>
    <p:sldId id="329" r:id="rId37"/>
    <p:sldId id="330" r:id="rId38"/>
    <p:sldId id="264" r:id="rId39"/>
    <p:sldId id="278" r:id="rId40"/>
    <p:sldId id="331" r:id="rId41"/>
  </p:sldIdLst>
  <p:sldSz cx="9144000" cy="5143500" type="screen16x9"/>
  <p:notesSz cx="6858000" cy="9144000"/>
  <p:embeddedFontLst>
    <p:embeddedFont>
      <p:font typeface="Barlow" panose="020B0604020202020204" charset="0"/>
      <p:regular r:id="rId43"/>
      <p:bold r:id="rId44"/>
      <p:italic r:id="rId45"/>
      <p:boldItalic r:id="rId46"/>
    </p:embeddedFont>
    <p:embeddedFont>
      <p:font typeface="Barlow Light" panose="020B060402020202020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Miriam Libre" panose="020B0604020202020204" charset="-79"/>
      <p:regular r:id="rId55"/>
      <p:bold r:id="rId56"/>
    </p:embeddedFont>
    <p:embeddedFont>
      <p:font typeface="Work Sans"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2F77FCE-7243-BF91-C0DD-0CB144E2D508}" name="Tamara Micic" initials="TM" userId="S::tmici017@uottawa.ca::40a0657d-972a-4149-85c5-c490943ce39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57D04C-95C1-2B53-7573-AA1AA789A6E6}" v="6" dt="2022-12-06T22:54:50.296"/>
    <p1510:client id="{12D6CBC1-7D7D-3A46-822D-DB5813320720}" v="149" dt="2022-12-07T19:53:15.405"/>
    <p1510:client id="{7EF5B3E2-5E73-67D2-D888-CCDB1847CB9F}" v="5" dt="2022-12-07T17:53:38.514"/>
    <p1510:client id="{9407008F-47EB-4C74-91D8-4ED5AE2A8303}" v="398" vWet="400" dt="2022-12-07T17:51:10.145"/>
    <p1510:client id="{AA86B337-4838-387A-7DE6-9DCB7B81E2D8}" v="454" dt="2022-12-07T19:16:17.991"/>
    <p1510:client id="{BFBD6C06-C0E7-229B-212B-509586515CF8}" v="865" dt="2022-12-07T19:19:29.538"/>
    <p1510:client id="{FF103BD0-A348-5D0D-FC6F-4BABDA3C86A7}" v="4" dt="2022-12-07T13:50:17.852"/>
  </p1510:revLst>
</p1510:revInfo>
</file>

<file path=ppt/tableStyles.xml><?xml version="1.0" encoding="utf-8"?>
<a:tblStyleLst xmlns:a="http://schemas.openxmlformats.org/drawingml/2006/main" def="{D5908D26-7AD2-4BE2-8D46-7E80C61A5C3D}">
  <a:tblStyle styleId="{D5908D26-7AD2-4BE2-8D46-7E80C61A5C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EC53F3-C09D-45E3-81C7-79E32D511B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openxmlformats.org/officeDocument/2006/relationships/font" Target="fonts/font17.fntdata"/><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ner Giddings" userId="S::tgidd050@uottawa.ca::addfd881-f403-4d4c-9bfd-0093da151b81" providerId="AD" clId="Web-{D281AC79-C912-538A-9B37-5CF473771450}"/>
    <pc:docChg chg="addSld modSld sldOrd">
      <pc:chgData name="Tanner Giddings" userId="S::tgidd050@uottawa.ca::addfd881-f403-4d4c-9bfd-0093da151b81" providerId="AD" clId="Web-{D281AC79-C912-538A-9B37-5CF473771450}" dt="2022-12-05T19:44:12.846" v="194"/>
      <pc:docMkLst>
        <pc:docMk/>
      </pc:docMkLst>
      <pc:sldChg chg="modSp add ord replId">
        <pc:chgData name="Tanner Giddings" userId="S::tgidd050@uottawa.ca::addfd881-f403-4d4c-9bfd-0093da151b81" providerId="AD" clId="Web-{D281AC79-C912-538A-9B37-5CF473771450}" dt="2022-12-05T19:44:12.846" v="194"/>
        <pc:sldMkLst>
          <pc:docMk/>
          <pc:sldMk cId="1939593603" sldId="300"/>
        </pc:sldMkLst>
        <pc:spChg chg="mod">
          <ac:chgData name="Tanner Giddings" userId="S::tgidd050@uottawa.ca::addfd881-f403-4d4c-9bfd-0093da151b81" providerId="AD" clId="Web-{D281AC79-C912-538A-9B37-5CF473771450}" dt="2022-12-05T13:11:07.109" v="5" actId="20577"/>
          <ac:spMkLst>
            <pc:docMk/>
            <pc:sldMk cId="1939593603" sldId="300"/>
            <ac:spMk id="268" creationId="{00000000-0000-0000-0000-000000000000}"/>
          </ac:spMkLst>
        </pc:spChg>
        <pc:spChg chg="mod">
          <ac:chgData name="Tanner Giddings" userId="S::tgidd050@uottawa.ca::addfd881-f403-4d4c-9bfd-0093da151b81" providerId="AD" clId="Web-{D281AC79-C912-538A-9B37-5CF473771450}" dt="2022-12-05T13:11:09.766" v="6" actId="20577"/>
          <ac:spMkLst>
            <pc:docMk/>
            <pc:sldMk cId="1939593603" sldId="300"/>
            <ac:spMk id="269" creationId="{00000000-0000-0000-0000-000000000000}"/>
          </ac:spMkLst>
        </pc:spChg>
      </pc:sldChg>
      <pc:sldChg chg="addSp delSp modSp add replId">
        <pc:chgData name="Tanner Giddings" userId="S::tgidd050@uottawa.ca::addfd881-f403-4d4c-9bfd-0093da151b81" providerId="AD" clId="Web-{D281AC79-C912-538A-9B37-5CF473771450}" dt="2022-12-05T13:23:31.706" v="54"/>
        <pc:sldMkLst>
          <pc:docMk/>
          <pc:sldMk cId="295192080" sldId="301"/>
        </pc:sldMkLst>
        <pc:spChg chg="add">
          <ac:chgData name="Tanner Giddings" userId="S::tgidd050@uottawa.ca::addfd881-f403-4d4c-9bfd-0093da151b81" providerId="AD" clId="Web-{D281AC79-C912-538A-9B37-5CF473771450}" dt="2022-12-05T13:23:18.050" v="50"/>
          <ac:spMkLst>
            <pc:docMk/>
            <pc:sldMk cId="295192080" sldId="301"/>
            <ac:spMk id="7" creationId="{D076EE48-309E-3579-3D55-BD44C07D2627}"/>
          </ac:spMkLst>
        </pc:spChg>
        <pc:spChg chg="mod">
          <ac:chgData name="Tanner Giddings" userId="S::tgidd050@uottawa.ca::addfd881-f403-4d4c-9bfd-0093da151b81" providerId="AD" clId="Web-{D281AC79-C912-538A-9B37-5CF473771450}" dt="2022-12-05T13:19:53.768" v="21" actId="14100"/>
          <ac:spMkLst>
            <pc:docMk/>
            <pc:sldMk cId="295192080" sldId="301"/>
            <ac:spMk id="280" creationId="{00000000-0000-0000-0000-000000000000}"/>
          </ac:spMkLst>
        </pc:spChg>
        <pc:spChg chg="mod">
          <ac:chgData name="Tanner Giddings" userId="S::tgidd050@uottawa.ca::addfd881-f403-4d4c-9bfd-0093da151b81" providerId="AD" clId="Web-{D281AC79-C912-538A-9B37-5CF473771450}" dt="2022-12-05T13:19:57.284" v="22" actId="20577"/>
          <ac:spMkLst>
            <pc:docMk/>
            <pc:sldMk cId="295192080" sldId="301"/>
            <ac:spMk id="281" creationId="{00000000-0000-0000-0000-000000000000}"/>
          </ac:spMkLst>
        </pc:spChg>
        <pc:spChg chg="del">
          <ac:chgData name="Tanner Giddings" userId="S::tgidd050@uottawa.ca::addfd881-f403-4d4c-9bfd-0093da151b81" providerId="AD" clId="Web-{D281AC79-C912-538A-9B37-5CF473771450}" dt="2022-12-05T13:19:26.721" v="11"/>
          <ac:spMkLst>
            <pc:docMk/>
            <pc:sldMk cId="295192080" sldId="301"/>
            <ac:spMk id="290" creationId="{00000000-0000-0000-0000-000000000000}"/>
          </ac:spMkLst>
        </pc:spChg>
        <pc:spChg chg="del">
          <ac:chgData name="Tanner Giddings" userId="S::tgidd050@uottawa.ca::addfd881-f403-4d4c-9bfd-0093da151b81" providerId="AD" clId="Web-{D281AC79-C912-538A-9B37-5CF473771450}" dt="2022-12-05T13:19:26.721" v="10"/>
          <ac:spMkLst>
            <pc:docMk/>
            <pc:sldMk cId="295192080" sldId="301"/>
            <ac:spMk id="291" creationId="{00000000-0000-0000-0000-000000000000}"/>
          </ac:spMkLst>
        </pc:spChg>
        <pc:spChg chg="del">
          <ac:chgData name="Tanner Giddings" userId="S::tgidd050@uottawa.ca::addfd881-f403-4d4c-9bfd-0093da151b81" providerId="AD" clId="Web-{D281AC79-C912-538A-9B37-5CF473771450}" dt="2022-12-05T13:19:26.705" v="9"/>
          <ac:spMkLst>
            <pc:docMk/>
            <pc:sldMk cId="295192080" sldId="301"/>
            <ac:spMk id="292" creationId="{00000000-0000-0000-0000-000000000000}"/>
          </ac:spMkLst>
        </pc:spChg>
        <pc:spChg chg="del">
          <ac:chgData name="Tanner Giddings" userId="S::tgidd050@uottawa.ca::addfd881-f403-4d4c-9bfd-0093da151b81" providerId="AD" clId="Web-{D281AC79-C912-538A-9B37-5CF473771450}" dt="2022-12-05T13:19:26.705" v="8"/>
          <ac:spMkLst>
            <pc:docMk/>
            <pc:sldMk cId="295192080" sldId="301"/>
            <ac:spMk id="293" creationId="{00000000-0000-0000-0000-000000000000}"/>
          </ac:spMkLst>
        </pc:spChg>
        <pc:grpChg chg="del">
          <ac:chgData name="Tanner Giddings" userId="S::tgidd050@uottawa.ca::addfd881-f403-4d4c-9bfd-0093da151b81" providerId="AD" clId="Web-{D281AC79-C912-538A-9B37-5CF473771450}" dt="2022-12-05T13:19:29.205" v="13"/>
          <ac:grpSpMkLst>
            <pc:docMk/>
            <pc:sldMk cId="295192080" sldId="301"/>
            <ac:grpSpMk id="282" creationId="{00000000-0000-0000-0000-000000000000}"/>
          </ac:grpSpMkLst>
        </pc:grpChg>
        <pc:grpChg chg="del">
          <ac:chgData name="Tanner Giddings" userId="S::tgidd050@uottawa.ca::addfd881-f403-4d4c-9bfd-0093da151b81" providerId="AD" clId="Web-{D281AC79-C912-538A-9B37-5CF473771450}" dt="2022-12-05T13:19:26.721" v="12"/>
          <ac:grpSpMkLst>
            <pc:docMk/>
            <pc:sldMk cId="295192080" sldId="301"/>
            <ac:grpSpMk id="285" creationId="{00000000-0000-0000-0000-000000000000}"/>
          </ac:grpSpMkLst>
        </pc:grpChg>
        <pc:picChg chg="add mod">
          <ac:chgData name="Tanner Giddings" userId="S::tgidd050@uottawa.ca::addfd881-f403-4d4c-9bfd-0093da151b81" providerId="AD" clId="Web-{D281AC79-C912-538A-9B37-5CF473771450}" dt="2022-12-05T13:20:56.690" v="33" actId="1076"/>
          <ac:picMkLst>
            <pc:docMk/>
            <pc:sldMk cId="295192080" sldId="301"/>
            <ac:picMk id="2" creationId="{F64700D9-C5E1-B8A9-17C6-71CB047A03F7}"/>
          </ac:picMkLst>
        </pc:picChg>
        <pc:picChg chg="add mod">
          <ac:chgData name="Tanner Giddings" userId="S::tgidd050@uottawa.ca::addfd881-f403-4d4c-9bfd-0093da151b81" providerId="AD" clId="Web-{D281AC79-C912-538A-9B37-5CF473771450}" dt="2022-12-05T13:20:54.159" v="32" actId="1076"/>
          <ac:picMkLst>
            <pc:docMk/>
            <pc:sldMk cId="295192080" sldId="301"/>
            <ac:picMk id="3" creationId="{A230015E-D425-C48B-5C23-73F23693B195}"/>
          </ac:picMkLst>
        </pc:picChg>
        <pc:inkChg chg="add del">
          <ac:chgData name="Tanner Giddings" userId="S::tgidd050@uottawa.ca::addfd881-f403-4d4c-9bfd-0093da151b81" providerId="AD" clId="Web-{D281AC79-C912-538A-9B37-5CF473771450}" dt="2022-12-05T13:23:05.441" v="49"/>
          <ac:inkMkLst>
            <pc:docMk/>
            <pc:sldMk cId="295192080" sldId="301"/>
            <ac:inkMk id="4" creationId="{05CBAA06-AE13-54FE-1110-08C6D1C1B19F}"/>
          </ac:inkMkLst>
        </pc:inkChg>
        <pc:inkChg chg="add del">
          <ac:chgData name="Tanner Giddings" userId="S::tgidd050@uottawa.ca::addfd881-f403-4d4c-9bfd-0093da151b81" providerId="AD" clId="Web-{D281AC79-C912-538A-9B37-5CF473771450}" dt="2022-12-05T13:23:00.159" v="46"/>
          <ac:inkMkLst>
            <pc:docMk/>
            <pc:sldMk cId="295192080" sldId="301"/>
            <ac:inkMk id="5" creationId="{77634B24-F103-5C77-E25F-11C18F272259}"/>
          </ac:inkMkLst>
        </pc:inkChg>
        <pc:inkChg chg="add del">
          <ac:chgData name="Tanner Giddings" userId="S::tgidd050@uottawa.ca::addfd881-f403-4d4c-9bfd-0093da151b81" providerId="AD" clId="Web-{D281AC79-C912-538A-9B37-5CF473771450}" dt="2022-12-05T13:23:03.003" v="48"/>
          <ac:inkMkLst>
            <pc:docMk/>
            <pc:sldMk cId="295192080" sldId="301"/>
            <ac:inkMk id="6" creationId="{8E8947B2-D118-CA5D-A0FA-0A2A19AA3A4D}"/>
          </ac:inkMkLst>
        </pc:inkChg>
        <pc:inkChg chg="add del">
          <ac:chgData name="Tanner Giddings" userId="S::tgidd050@uottawa.ca::addfd881-f403-4d4c-9bfd-0093da151b81" providerId="AD" clId="Web-{D281AC79-C912-538A-9B37-5CF473771450}" dt="2022-12-05T13:23:31.706" v="54"/>
          <ac:inkMkLst>
            <pc:docMk/>
            <pc:sldMk cId="295192080" sldId="301"/>
            <ac:inkMk id="8" creationId="{0EC7AB81-2A02-EB7F-0E10-A7ECA491BFBA}"/>
          </ac:inkMkLst>
        </pc:inkChg>
        <pc:inkChg chg="add del">
          <ac:chgData name="Tanner Giddings" userId="S::tgidd050@uottawa.ca::addfd881-f403-4d4c-9bfd-0093da151b81" providerId="AD" clId="Web-{D281AC79-C912-538A-9B37-5CF473771450}" dt="2022-12-05T13:23:28.956" v="53"/>
          <ac:inkMkLst>
            <pc:docMk/>
            <pc:sldMk cId="295192080" sldId="301"/>
            <ac:inkMk id="9" creationId="{0929E6FB-3528-F348-F44A-764430243887}"/>
          </ac:inkMkLst>
        </pc:inkChg>
      </pc:sldChg>
      <pc:sldChg chg="addSp delSp modSp add replId">
        <pc:chgData name="Tanner Giddings" userId="S::tgidd050@uottawa.ca::addfd881-f403-4d4c-9bfd-0093da151b81" providerId="AD" clId="Web-{D281AC79-C912-538A-9B37-5CF473771450}" dt="2022-12-05T13:22:18.347" v="43" actId="14100"/>
        <pc:sldMkLst>
          <pc:docMk/>
          <pc:sldMk cId="1337925591" sldId="302"/>
        </pc:sldMkLst>
        <pc:picChg chg="del">
          <ac:chgData name="Tanner Giddings" userId="S::tgidd050@uottawa.ca::addfd881-f403-4d4c-9bfd-0093da151b81" providerId="AD" clId="Web-{D281AC79-C912-538A-9B37-5CF473771450}" dt="2022-12-05T13:21:04.456" v="35"/>
          <ac:picMkLst>
            <pc:docMk/>
            <pc:sldMk cId="1337925591" sldId="302"/>
            <ac:picMk id="2" creationId="{F64700D9-C5E1-B8A9-17C6-71CB047A03F7}"/>
          </ac:picMkLst>
        </pc:picChg>
        <pc:picChg chg="del">
          <ac:chgData name="Tanner Giddings" userId="S::tgidd050@uottawa.ca::addfd881-f403-4d4c-9bfd-0093da151b81" providerId="AD" clId="Web-{D281AC79-C912-538A-9B37-5CF473771450}" dt="2022-12-05T13:21:04.471" v="36"/>
          <ac:picMkLst>
            <pc:docMk/>
            <pc:sldMk cId="1337925591" sldId="302"/>
            <ac:picMk id="3" creationId="{A230015E-D425-C48B-5C23-73F23693B195}"/>
          </ac:picMkLst>
        </pc:picChg>
        <pc:picChg chg="add mod">
          <ac:chgData name="Tanner Giddings" userId="S::tgidd050@uottawa.ca::addfd881-f403-4d4c-9bfd-0093da151b81" providerId="AD" clId="Web-{D281AC79-C912-538A-9B37-5CF473771450}" dt="2022-12-05T13:21:36.425" v="40" actId="1076"/>
          <ac:picMkLst>
            <pc:docMk/>
            <pc:sldMk cId="1337925591" sldId="302"/>
            <ac:picMk id="4" creationId="{70FDD622-5788-5263-41CD-EACE07848AD3}"/>
          </ac:picMkLst>
        </pc:picChg>
        <pc:picChg chg="add mod">
          <ac:chgData name="Tanner Giddings" userId="S::tgidd050@uottawa.ca::addfd881-f403-4d4c-9bfd-0093da151b81" providerId="AD" clId="Web-{D281AC79-C912-538A-9B37-5CF473771450}" dt="2022-12-05T13:22:18.347" v="43" actId="14100"/>
          <ac:picMkLst>
            <pc:docMk/>
            <pc:sldMk cId="1337925591" sldId="302"/>
            <ac:picMk id="5" creationId="{D957AEE0-272C-44CD-8411-CC23DC763204}"/>
          </ac:picMkLst>
        </pc:picChg>
      </pc:sldChg>
      <pc:sldChg chg="addSp delSp modSp add replId">
        <pc:chgData name="Tanner Giddings" userId="S::tgidd050@uottawa.ca::addfd881-f403-4d4c-9bfd-0093da151b81" providerId="AD" clId="Web-{D281AC79-C912-538A-9B37-5CF473771450}" dt="2022-12-05T18:13:26.325" v="180" actId="20577"/>
        <pc:sldMkLst>
          <pc:docMk/>
          <pc:sldMk cId="2112452865" sldId="303"/>
        </pc:sldMkLst>
        <pc:spChg chg="mod">
          <ac:chgData name="Tanner Giddings" userId="S::tgidd050@uottawa.ca::addfd881-f403-4d4c-9bfd-0093da151b81" providerId="AD" clId="Web-{D281AC79-C912-538A-9B37-5CF473771450}" dt="2022-12-05T18:13:26.325" v="180" actId="20577"/>
          <ac:spMkLst>
            <pc:docMk/>
            <pc:sldMk cId="2112452865" sldId="303"/>
            <ac:spMk id="280" creationId="{00000000-0000-0000-0000-000000000000}"/>
          </ac:spMkLst>
        </pc:spChg>
        <pc:picChg chg="add mod">
          <ac:chgData name="Tanner Giddings" userId="S::tgidd050@uottawa.ca::addfd881-f403-4d4c-9bfd-0093da151b81" providerId="AD" clId="Web-{D281AC79-C912-538A-9B37-5CF473771450}" dt="2022-12-05T15:25:41.568" v="64" actId="1076"/>
          <ac:picMkLst>
            <pc:docMk/>
            <pc:sldMk cId="2112452865" sldId="303"/>
            <ac:picMk id="2" creationId="{C33CB50E-BFF2-47C6-C1E0-174C739A7B63}"/>
          </ac:picMkLst>
        </pc:picChg>
        <pc:picChg chg="del">
          <ac:chgData name="Tanner Giddings" userId="S::tgidd050@uottawa.ca::addfd881-f403-4d4c-9bfd-0093da151b81" providerId="AD" clId="Web-{D281AC79-C912-538A-9B37-5CF473771450}" dt="2022-12-05T15:23:29.772" v="57"/>
          <ac:picMkLst>
            <pc:docMk/>
            <pc:sldMk cId="2112452865" sldId="303"/>
            <ac:picMk id="4" creationId="{70FDD622-5788-5263-41CD-EACE07848AD3}"/>
          </ac:picMkLst>
        </pc:picChg>
        <pc:picChg chg="del">
          <ac:chgData name="Tanner Giddings" userId="S::tgidd050@uottawa.ca::addfd881-f403-4d4c-9bfd-0093da151b81" providerId="AD" clId="Web-{D281AC79-C912-538A-9B37-5CF473771450}" dt="2022-12-05T15:23:29.678" v="56"/>
          <ac:picMkLst>
            <pc:docMk/>
            <pc:sldMk cId="2112452865" sldId="303"/>
            <ac:picMk id="5" creationId="{D957AEE0-272C-44CD-8411-CC23DC763204}"/>
          </ac:picMkLst>
        </pc:picChg>
      </pc:sldChg>
      <pc:sldChg chg="addSp delSp modSp add replId">
        <pc:chgData name="Tanner Giddings" userId="S::tgidd050@uottawa.ca::addfd881-f403-4d4c-9bfd-0093da151b81" providerId="AD" clId="Web-{D281AC79-C912-538A-9B37-5CF473771450}" dt="2022-12-05T15:30:19.567" v="79" actId="1076"/>
        <pc:sldMkLst>
          <pc:docMk/>
          <pc:sldMk cId="2905906684" sldId="304"/>
        </pc:sldMkLst>
        <pc:spChg chg="mod">
          <ac:chgData name="Tanner Giddings" userId="S::tgidd050@uottawa.ca::addfd881-f403-4d4c-9bfd-0093da151b81" providerId="AD" clId="Web-{D281AC79-C912-538A-9B37-5CF473771450}" dt="2022-12-05T15:28:47.083" v="73" actId="20577"/>
          <ac:spMkLst>
            <pc:docMk/>
            <pc:sldMk cId="2905906684" sldId="304"/>
            <ac:spMk id="280" creationId="{00000000-0000-0000-0000-000000000000}"/>
          </ac:spMkLst>
        </pc:spChg>
        <pc:picChg chg="del">
          <ac:chgData name="Tanner Giddings" userId="S::tgidd050@uottawa.ca::addfd881-f403-4d4c-9bfd-0093da151b81" providerId="AD" clId="Web-{D281AC79-C912-538A-9B37-5CF473771450}" dt="2022-12-05T15:26:20.881" v="66"/>
          <ac:picMkLst>
            <pc:docMk/>
            <pc:sldMk cId="2905906684" sldId="304"/>
            <ac:picMk id="2" creationId="{C33CB50E-BFF2-47C6-C1E0-174C739A7B63}"/>
          </ac:picMkLst>
        </pc:picChg>
        <pc:picChg chg="add mod">
          <ac:chgData name="Tanner Giddings" userId="S::tgidd050@uottawa.ca::addfd881-f403-4d4c-9bfd-0093da151b81" providerId="AD" clId="Web-{D281AC79-C912-538A-9B37-5CF473771450}" dt="2022-12-05T15:28:51.505" v="74" actId="1076"/>
          <ac:picMkLst>
            <pc:docMk/>
            <pc:sldMk cId="2905906684" sldId="304"/>
            <ac:picMk id="3" creationId="{ACDC8B66-0FD0-F616-69EB-BAAF28B20192}"/>
          </ac:picMkLst>
        </pc:picChg>
        <pc:picChg chg="add mod">
          <ac:chgData name="Tanner Giddings" userId="S::tgidd050@uottawa.ca::addfd881-f403-4d4c-9bfd-0093da151b81" providerId="AD" clId="Web-{D281AC79-C912-538A-9B37-5CF473771450}" dt="2022-12-05T15:30:00.817" v="77" actId="1076"/>
          <ac:picMkLst>
            <pc:docMk/>
            <pc:sldMk cId="2905906684" sldId="304"/>
            <ac:picMk id="4" creationId="{9F9B6351-B93A-4058-904B-B01D892BC546}"/>
          </ac:picMkLst>
        </pc:picChg>
        <pc:picChg chg="add mod">
          <ac:chgData name="Tanner Giddings" userId="S::tgidd050@uottawa.ca::addfd881-f403-4d4c-9bfd-0093da151b81" providerId="AD" clId="Web-{D281AC79-C912-538A-9B37-5CF473771450}" dt="2022-12-05T15:30:19.567" v="79" actId="1076"/>
          <ac:picMkLst>
            <pc:docMk/>
            <pc:sldMk cId="2905906684" sldId="304"/>
            <ac:picMk id="5" creationId="{09268AE1-1EB8-3539-DAB8-067301285958}"/>
          </ac:picMkLst>
        </pc:picChg>
      </pc:sldChg>
      <pc:sldChg chg="addSp delSp modSp add replId">
        <pc:chgData name="Tanner Giddings" userId="S::tgidd050@uottawa.ca::addfd881-f403-4d4c-9bfd-0093da151b81" providerId="AD" clId="Web-{D281AC79-C912-538A-9B37-5CF473771450}" dt="2022-12-05T19:30:27.884" v="192" actId="1076"/>
        <pc:sldMkLst>
          <pc:docMk/>
          <pc:sldMk cId="1663879413" sldId="305"/>
        </pc:sldMkLst>
        <pc:picChg chg="add mod">
          <ac:chgData name="Tanner Giddings" userId="S::tgidd050@uottawa.ca::addfd881-f403-4d4c-9bfd-0093da151b81" providerId="AD" clId="Web-{D281AC79-C912-538A-9B37-5CF473771450}" dt="2022-12-05T19:30:27.806" v="191" actId="1076"/>
          <ac:picMkLst>
            <pc:docMk/>
            <pc:sldMk cId="1663879413" sldId="305"/>
            <ac:picMk id="2" creationId="{18355C58-BFA3-837D-C93E-B0F8A44F86A8}"/>
          </ac:picMkLst>
        </pc:picChg>
        <pc:picChg chg="add mod">
          <ac:chgData name="Tanner Giddings" userId="S::tgidd050@uottawa.ca::addfd881-f403-4d4c-9bfd-0093da151b81" providerId="AD" clId="Web-{D281AC79-C912-538A-9B37-5CF473771450}" dt="2022-12-05T19:30:27.884" v="192" actId="1076"/>
          <ac:picMkLst>
            <pc:docMk/>
            <pc:sldMk cId="1663879413" sldId="305"/>
            <ac:picMk id="3" creationId="{988A4F77-535A-7A8B-5F8B-434D1A586B7D}"/>
          </ac:picMkLst>
        </pc:picChg>
        <pc:picChg chg="del">
          <ac:chgData name="Tanner Giddings" userId="S::tgidd050@uottawa.ca::addfd881-f403-4d4c-9bfd-0093da151b81" providerId="AD" clId="Web-{D281AC79-C912-538A-9B37-5CF473771450}" dt="2022-12-05T15:30:26.598" v="81"/>
          <ac:picMkLst>
            <pc:docMk/>
            <pc:sldMk cId="1663879413" sldId="305"/>
            <ac:picMk id="3" creationId="{ACDC8B66-0FD0-F616-69EB-BAAF28B20192}"/>
          </ac:picMkLst>
        </pc:picChg>
        <pc:picChg chg="del">
          <ac:chgData name="Tanner Giddings" userId="S::tgidd050@uottawa.ca::addfd881-f403-4d4c-9bfd-0093da151b81" providerId="AD" clId="Web-{D281AC79-C912-538A-9B37-5CF473771450}" dt="2022-12-05T15:30:26.661" v="82"/>
          <ac:picMkLst>
            <pc:docMk/>
            <pc:sldMk cId="1663879413" sldId="305"/>
            <ac:picMk id="4" creationId="{9F9B6351-B93A-4058-904B-B01D892BC546}"/>
          </ac:picMkLst>
        </pc:picChg>
        <pc:picChg chg="del">
          <ac:chgData name="Tanner Giddings" userId="S::tgidd050@uottawa.ca::addfd881-f403-4d4c-9bfd-0093da151b81" providerId="AD" clId="Web-{D281AC79-C912-538A-9B37-5CF473771450}" dt="2022-12-05T15:30:26.692" v="83"/>
          <ac:picMkLst>
            <pc:docMk/>
            <pc:sldMk cId="1663879413" sldId="305"/>
            <ac:picMk id="5" creationId="{09268AE1-1EB8-3539-DAB8-067301285958}"/>
          </ac:picMkLst>
        </pc:picChg>
        <pc:picChg chg="add mod">
          <ac:chgData name="Tanner Giddings" userId="S::tgidd050@uottawa.ca::addfd881-f403-4d4c-9bfd-0093da151b81" providerId="AD" clId="Web-{D281AC79-C912-538A-9B37-5CF473771450}" dt="2022-12-05T19:30:24.587" v="190" actId="1076"/>
          <ac:picMkLst>
            <pc:docMk/>
            <pc:sldMk cId="1663879413" sldId="305"/>
            <ac:picMk id="6" creationId="{1EFDE229-723D-62C5-B59A-2798FB761A78}"/>
          </ac:picMkLst>
        </pc:picChg>
        <pc:picChg chg="add mod">
          <ac:chgData name="Tanner Giddings" userId="S::tgidd050@uottawa.ca::addfd881-f403-4d4c-9bfd-0093da151b81" providerId="AD" clId="Web-{D281AC79-C912-538A-9B37-5CF473771450}" dt="2022-12-05T19:30:21.009" v="189" actId="1076"/>
          <ac:picMkLst>
            <pc:docMk/>
            <pc:sldMk cId="1663879413" sldId="305"/>
            <ac:picMk id="7" creationId="{55A69A6E-344B-5E0D-ECE9-C5AAE03600D1}"/>
          </ac:picMkLst>
        </pc:picChg>
      </pc:sldChg>
      <pc:sldChg chg="addSp delSp modSp add replId">
        <pc:chgData name="Tanner Giddings" userId="S::tgidd050@uottawa.ca::addfd881-f403-4d4c-9bfd-0093da151b81" providerId="AD" clId="Web-{D281AC79-C912-538A-9B37-5CF473771450}" dt="2022-12-05T15:32:15.332" v="99" actId="1076"/>
        <pc:sldMkLst>
          <pc:docMk/>
          <pc:sldMk cId="3288255657" sldId="306"/>
        </pc:sldMkLst>
        <pc:picChg chg="del">
          <ac:chgData name="Tanner Giddings" userId="S::tgidd050@uottawa.ca::addfd881-f403-4d4c-9bfd-0093da151b81" providerId="AD" clId="Web-{D281AC79-C912-538A-9B37-5CF473771450}" dt="2022-12-05T15:31:33.926" v="91"/>
          <ac:picMkLst>
            <pc:docMk/>
            <pc:sldMk cId="3288255657" sldId="306"/>
            <ac:picMk id="2" creationId="{18355C58-BFA3-837D-C93E-B0F8A44F86A8}"/>
          </ac:picMkLst>
        </pc:picChg>
        <pc:picChg chg="add mod">
          <ac:chgData name="Tanner Giddings" userId="S::tgidd050@uottawa.ca::addfd881-f403-4d4c-9bfd-0093da151b81" providerId="AD" clId="Web-{D281AC79-C912-538A-9B37-5CF473771450}" dt="2022-12-05T15:32:15.332" v="99" actId="1076"/>
          <ac:picMkLst>
            <pc:docMk/>
            <pc:sldMk cId="3288255657" sldId="306"/>
            <ac:picMk id="3" creationId="{54C4864F-8BA8-C8DF-803F-878485E807A1}"/>
          </ac:picMkLst>
        </pc:picChg>
        <pc:picChg chg="del">
          <ac:chgData name="Tanner Giddings" userId="S::tgidd050@uottawa.ca::addfd881-f403-4d4c-9bfd-0093da151b81" providerId="AD" clId="Web-{D281AC79-C912-538A-9B37-5CF473771450}" dt="2022-12-05T15:31:34.832" v="92"/>
          <ac:picMkLst>
            <pc:docMk/>
            <pc:sldMk cId="3288255657" sldId="306"/>
            <ac:picMk id="6" creationId="{1EFDE229-723D-62C5-B59A-2798FB761A78}"/>
          </ac:picMkLst>
        </pc:picChg>
        <pc:picChg chg="del">
          <ac:chgData name="Tanner Giddings" userId="S::tgidd050@uottawa.ca::addfd881-f403-4d4c-9bfd-0093da151b81" providerId="AD" clId="Web-{D281AC79-C912-538A-9B37-5CF473771450}" dt="2022-12-05T15:31:38.364" v="93"/>
          <ac:picMkLst>
            <pc:docMk/>
            <pc:sldMk cId="3288255657" sldId="306"/>
            <ac:picMk id="7" creationId="{55A69A6E-344B-5E0D-ECE9-C5AAE03600D1}"/>
          </ac:picMkLst>
        </pc:picChg>
      </pc:sldChg>
      <pc:sldChg chg="addSp delSp modSp add replId">
        <pc:chgData name="Tanner Giddings" userId="S::tgidd050@uottawa.ca::addfd881-f403-4d4c-9bfd-0093da151b81" providerId="AD" clId="Web-{D281AC79-C912-538A-9B37-5CF473771450}" dt="2022-12-05T15:49:06.656" v="112"/>
        <pc:sldMkLst>
          <pc:docMk/>
          <pc:sldMk cId="2472428532" sldId="307"/>
        </pc:sldMkLst>
        <pc:picChg chg="add mod">
          <ac:chgData name="Tanner Giddings" userId="S::tgidd050@uottawa.ca::addfd881-f403-4d4c-9bfd-0093da151b81" providerId="AD" clId="Web-{D281AC79-C912-538A-9B37-5CF473771450}" dt="2022-12-05T15:33:21.113" v="103" actId="1076"/>
          <ac:picMkLst>
            <pc:docMk/>
            <pc:sldMk cId="2472428532" sldId="307"/>
            <ac:picMk id="2" creationId="{1FE555C8-E4D6-4817-1507-CBD17F6D84CD}"/>
          </ac:picMkLst>
        </pc:picChg>
        <pc:picChg chg="del">
          <ac:chgData name="Tanner Giddings" userId="S::tgidd050@uottawa.ca::addfd881-f403-4d4c-9bfd-0093da151b81" providerId="AD" clId="Web-{D281AC79-C912-538A-9B37-5CF473771450}" dt="2022-12-05T15:33:02.316" v="101"/>
          <ac:picMkLst>
            <pc:docMk/>
            <pc:sldMk cId="2472428532" sldId="307"/>
            <ac:picMk id="3" creationId="{54C4864F-8BA8-C8DF-803F-878485E807A1}"/>
          </ac:picMkLst>
        </pc:picChg>
        <pc:picChg chg="add mod">
          <ac:chgData name="Tanner Giddings" userId="S::tgidd050@uottawa.ca::addfd881-f403-4d4c-9bfd-0093da151b81" providerId="AD" clId="Web-{D281AC79-C912-538A-9B37-5CF473771450}" dt="2022-12-05T15:34:04.457" v="105" actId="1076"/>
          <ac:picMkLst>
            <pc:docMk/>
            <pc:sldMk cId="2472428532" sldId="307"/>
            <ac:picMk id="4" creationId="{A42B3C1C-8FA8-414C-37D9-B184D9CA6CD9}"/>
          </ac:picMkLst>
        </pc:picChg>
        <pc:picChg chg="add del mod">
          <ac:chgData name="Tanner Giddings" userId="S::tgidd050@uottawa.ca::addfd881-f403-4d4c-9bfd-0093da151b81" providerId="AD" clId="Web-{D281AC79-C912-538A-9B37-5CF473771450}" dt="2022-12-05T15:49:06.656" v="112"/>
          <ac:picMkLst>
            <pc:docMk/>
            <pc:sldMk cId="2472428532" sldId="307"/>
            <ac:picMk id="5" creationId="{C81C3C25-2E31-CAD7-18F4-E05EB4770006}"/>
          </ac:picMkLst>
        </pc:picChg>
        <pc:picChg chg="add del">
          <ac:chgData name="Tanner Giddings" userId="S::tgidd050@uottawa.ca::addfd881-f403-4d4c-9bfd-0093da151b81" providerId="AD" clId="Web-{D281AC79-C912-538A-9B37-5CF473771450}" dt="2022-12-05T15:48:58.937" v="108"/>
          <ac:picMkLst>
            <pc:docMk/>
            <pc:sldMk cId="2472428532" sldId="307"/>
            <ac:picMk id="6" creationId="{CD61F79A-7B4E-63AC-0F84-326649692540}"/>
          </ac:picMkLst>
        </pc:picChg>
      </pc:sldChg>
      <pc:sldChg chg="addSp delSp modSp add replId">
        <pc:chgData name="Tanner Giddings" userId="S::tgidd050@uottawa.ca::addfd881-f403-4d4c-9bfd-0093da151b81" providerId="AD" clId="Web-{D281AC79-C912-538A-9B37-5CF473771450}" dt="2022-12-05T15:50:55.812" v="124"/>
        <pc:sldMkLst>
          <pc:docMk/>
          <pc:sldMk cId="785329164" sldId="308"/>
        </pc:sldMkLst>
        <pc:picChg chg="del">
          <ac:chgData name="Tanner Giddings" userId="S::tgidd050@uottawa.ca::addfd881-f403-4d4c-9bfd-0093da151b81" providerId="AD" clId="Web-{D281AC79-C912-538A-9B37-5CF473771450}" dt="2022-12-05T15:49:02.672" v="110"/>
          <ac:picMkLst>
            <pc:docMk/>
            <pc:sldMk cId="785329164" sldId="308"/>
            <ac:picMk id="2" creationId="{1FE555C8-E4D6-4817-1507-CBD17F6D84CD}"/>
          </ac:picMkLst>
        </pc:picChg>
        <pc:picChg chg="add del">
          <ac:chgData name="Tanner Giddings" userId="S::tgidd050@uottawa.ca::addfd881-f403-4d4c-9bfd-0093da151b81" providerId="AD" clId="Web-{D281AC79-C912-538A-9B37-5CF473771450}" dt="2022-12-05T15:50:55.812" v="124"/>
          <ac:picMkLst>
            <pc:docMk/>
            <pc:sldMk cId="785329164" sldId="308"/>
            <ac:picMk id="3" creationId="{31B99048-E180-C1D9-A731-FC4C67CC8999}"/>
          </ac:picMkLst>
        </pc:picChg>
        <pc:picChg chg="del">
          <ac:chgData name="Tanner Giddings" userId="S::tgidd050@uottawa.ca::addfd881-f403-4d4c-9bfd-0093da151b81" providerId="AD" clId="Web-{D281AC79-C912-538A-9B37-5CF473771450}" dt="2022-12-05T15:49:06.500" v="111"/>
          <ac:picMkLst>
            <pc:docMk/>
            <pc:sldMk cId="785329164" sldId="308"/>
            <ac:picMk id="4" creationId="{A42B3C1C-8FA8-414C-37D9-B184D9CA6CD9}"/>
          </ac:picMkLst>
        </pc:picChg>
        <pc:picChg chg="mod">
          <ac:chgData name="Tanner Giddings" userId="S::tgidd050@uottawa.ca::addfd881-f403-4d4c-9bfd-0093da151b81" providerId="AD" clId="Web-{D281AC79-C912-538A-9B37-5CF473771450}" dt="2022-12-05T15:49:32.172" v="122" actId="1076"/>
          <ac:picMkLst>
            <pc:docMk/>
            <pc:sldMk cId="785329164" sldId="308"/>
            <ac:picMk id="5" creationId="{C81C3C25-2E31-CAD7-18F4-E05EB4770006}"/>
          </ac:picMkLst>
        </pc:picChg>
      </pc:sldChg>
      <pc:sldChg chg="addSp delSp modSp add replId">
        <pc:chgData name="Tanner Giddings" userId="S::tgidd050@uottawa.ca::addfd881-f403-4d4c-9bfd-0093da151b81" providerId="AD" clId="Web-{D281AC79-C912-538A-9B37-5CF473771450}" dt="2022-12-05T18:16:52.340" v="186"/>
        <pc:sldMkLst>
          <pc:docMk/>
          <pc:sldMk cId="4081214096" sldId="309"/>
        </pc:sldMkLst>
        <pc:spChg chg="del mod">
          <ac:chgData name="Tanner Giddings" userId="S::tgidd050@uottawa.ca::addfd881-f403-4d4c-9bfd-0093da151b81" providerId="AD" clId="Web-{D281AC79-C912-538A-9B37-5CF473771450}" dt="2022-12-05T15:54:58.045" v="138"/>
          <ac:spMkLst>
            <pc:docMk/>
            <pc:sldMk cId="4081214096" sldId="309"/>
            <ac:spMk id="280" creationId="{00000000-0000-0000-0000-000000000000}"/>
          </ac:spMkLst>
        </pc:spChg>
        <pc:spChg chg="del">
          <ac:chgData name="Tanner Giddings" userId="S::tgidd050@uottawa.ca::addfd881-f403-4d4c-9bfd-0093da151b81" providerId="AD" clId="Web-{D281AC79-C912-538A-9B37-5CF473771450}" dt="2022-12-05T15:55:02.827" v="140"/>
          <ac:spMkLst>
            <pc:docMk/>
            <pc:sldMk cId="4081214096" sldId="309"/>
            <ac:spMk id="281" creationId="{00000000-0000-0000-0000-000000000000}"/>
          </ac:spMkLst>
        </pc:spChg>
        <pc:picChg chg="add mod">
          <ac:chgData name="Tanner Giddings" userId="S::tgidd050@uottawa.ca::addfd881-f403-4d4c-9bfd-0093da151b81" providerId="AD" clId="Web-{D281AC79-C912-538A-9B37-5CF473771450}" dt="2022-12-05T16:04:20.965" v="146" actId="1076"/>
          <ac:picMkLst>
            <pc:docMk/>
            <pc:sldMk cId="4081214096" sldId="309"/>
            <ac:picMk id="2" creationId="{50143610-A6B1-1305-9DC6-3898309669FD}"/>
          </ac:picMkLst>
        </pc:picChg>
        <pc:picChg chg="add del mod">
          <ac:chgData name="Tanner Giddings" userId="S::tgidd050@uottawa.ca::addfd881-f403-4d4c-9bfd-0093da151b81" providerId="AD" clId="Web-{D281AC79-C912-538A-9B37-5CF473771450}" dt="2022-12-05T18:16:52.340" v="186"/>
          <ac:picMkLst>
            <pc:docMk/>
            <pc:sldMk cId="4081214096" sldId="309"/>
            <ac:picMk id="3" creationId="{79B4EF59-0262-C8CC-7CD1-BA31A6DC2B8A}"/>
          </ac:picMkLst>
        </pc:picChg>
        <pc:picChg chg="del">
          <ac:chgData name="Tanner Giddings" userId="S::tgidd050@uottawa.ca::addfd881-f403-4d4c-9bfd-0093da151b81" providerId="AD" clId="Web-{D281AC79-C912-538A-9B37-5CF473771450}" dt="2022-12-05T15:50:58.703" v="126"/>
          <ac:picMkLst>
            <pc:docMk/>
            <pc:sldMk cId="4081214096" sldId="309"/>
            <ac:picMk id="5" creationId="{C81C3C25-2E31-CAD7-18F4-E05EB4770006}"/>
          </ac:picMkLst>
        </pc:picChg>
      </pc:sldChg>
      <pc:sldChg chg="addSp delSp modSp add replId">
        <pc:chgData name="Tanner Giddings" userId="S::tgidd050@uottawa.ca::addfd881-f403-4d4c-9bfd-0093da151b81" providerId="AD" clId="Web-{D281AC79-C912-538A-9B37-5CF473771450}" dt="2022-12-05T18:15:23.903" v="183" actId="1076"/>
        <pc:sldMkLst>
          <pc:docMk/>
          <pc:sldMk cId="1423371736" sldId="310"/>
        </pc:sldMkLst>
        <pc:picChg chg="del">
          <ac:chgData name="Tanner Giddings" userId="S::tgidd050@uottawa.ca::addfd881-f403-4d4c-9bfd-0093da151b81" providerId="AD" clId="Web-{D281AC79-C912-538A-9B37-5CF473771450}" dt="2022-12-05T15:56:13.311" v="144"/>
          <ac:picMkLst>
            <pc:docMk/>
            <pc:sldMk cId="1423371736" sldId="310"/>
            <ac:picMk id="2" creationId="{50143610-A6B1-1305-9DC6-3898309669FD}"/>
          </ac:picMkLst>
        </pc:picChg>
        <pc:picChg chg="add mod">
          <ac:chgData name="Tanner Giddings" userId="S::tgidd050@uottawa.ca::addfd881-f403-4d4c-9bfd-0093da151b81" providerId="AD" clId="Web-{D281AC79-C912-538A-9B37-5CF473771450}" dt="2022-12-05T18:15:23.903" v="183" actId="1076"/>
          <ac:picMkLst>
            <pc:docMk/>
            <pc:sldMk cId="1423371736" sldId="310"/>
            <ac:picMk id="2" creationId="{6BF9A34E-E31B-077C-F2D5-4F1E717A6ED0}"/>
          </ac:picMkLst>
        </pc:picChg>
        <pc:picChg chg="add mod">
          <ac:chgData name="Tanner Giddings" userId="S::tgidd050@uottawa.ca::addfd881-f403-4d4c-9bfd-0093da151b81" providerId="AD" clId="Web-{D281AC79-C912-538A-9B37-5CF473771450}" dt="2022-12-05T16:07:53.183" v="150" actId="14100"/>
          <ac:picMkLst>
            <pc:docMk/>
            <pc:sldMk cId="1423371736" sldId="310"/>
            <ac:picMk id="3" creationId="{3A352018-1847-8E52-E1D1-CE956132E570}"/>
          </ac:picMkLst>
        </pc:picChg>
      </pc:sldChg>
      <pc:sldChg chg="addSp delSp modSp add replId">
        <pc:chgData name="Tanner Giddings" userId="S::tgidd050@uottawa.ca::addfd881-f403-4d4c-9bfd-0093da151b81" providerId="AD" clId="Web-{D281AC79-C912-538A-9B37-5CF473771450}" dt="2022-12-05T18:15:18.059" v="181"/>
        <pc:sldMkLst>
          <pc:docMk/>
          <pc:sldMk cId="3726144181" sldId="311"/>
        </pc:sldMkLst>
        <pc:picChg chg="add mod">
          <ac:chgData name="Tanner Giddings" userId="S::tgidd050@uottawa.ca::addfd881-f403-4d4c-9bfd-0093da151b81" providerId="AD" clId="Web-{D281AC79-C912-538A-9B37-5CF473771450}" dt="2022-12-05T16:09:39.042" v="156" actId="1076"/>
          <ac:picMkLst>
            <pc:docMk/>
            <pc:sldMk cId="3726144181" sldId="311"/>
            <ac:picMk id="2" creationId="{E1087392-0BAD-150D-D347-7519B82DA0FE}"/>
          </ac:picMkLst>
        </pc:picChg>
        <pc:picChg chg="del">
          <ac:chgData name="Tanner Giddings" userId="S::tgidd050@uottawa.ca::addfd881-f403-4d4c-9bfd-0093da151b81" providerId="AD" clId="Web-{D281AC79-C912-538A-9B37-5CF473771450}" dt="2022-12-05T16:09:16.448" v="152"/>
          <ac:picMkLst>
            <pc:docMk/>
            <pc:sldMk cId="3726144181" sldId="311"/>
            <ac:picMk id="3" creationId="{3A352018-1847-8E52-E1D1-CE956132E570}"/>
          </ac:picMkLst>
        </pc:picChg>
        <pc:picChg chg="add del mod">
          <ac:chgData name="Tanner Giddings" userId="S::tgidd050@uottawa.ca::addfd881-f403-4d4c-9bfd-0093da151b81" providerId="AD" clId="Web-{D281AC79-C912-538A-9B37-5CF473771450}" dt="2022-12-05T18:15:18.059" v="181"/>
          <ac:picMkLst>
            <pc:docMk/>
            <pc:sldMk cId="3726144181" sldId="311"/>
            <ac:picMk id="4" creationId="{CE7D0D49-9B50-91BC-4F19-E0AE7967C9D3}"/>
          </ac:picMkLst>
        </pc:picChg>
        <pc:inkChg chg="add">
          <ac:chgData name="Tanner Giddings" userId="S::tgidd050@uottawa.ca::addfd881-f403-4d4c-9bfd-0093da151b81" providerId="AD" clId="Web-{D281AC79-C912-538A-9B37-5CF473771450}" dt="2022-12-05T16:10:37.182" v="159"/>
          <ac:inkMkLst>
            <pc:docMk/>
            <pc:sldMk cId="3726144181" sldId="311"/>
            <ac:inkMk id="5" creationId="{1FFC261D-6E07-1DC3-7AA0-687309D3319E}"/>
          </ac:inkMkLst>
        </pc:inkChg>
        <pc:inkChg chg="add">
          <ac:chgData name="Tanner Giddings" userId="S::tgidd050@uottawa.ca::addfd881-f403-4d4c-9bfd-0093da151b81" providerId="AD" clId="Web-{D281AC79-C912-538A-9B37-5CF473771450}" dt="2022-12-05T16:10:58.510" v="160"/>
          <ac:inkMkLst>
            <pc:docMk/>
            <pc:sldMk cId="3726144181" sldId="311"/>
            <ac:inkMk id="6" creationId="{AE36BE23-D698-6EFB-55EF-9775CC63D839}"/>
          </ac:inkMkLst>
        </pc:inkChg>
        <pc:inkChg chg="add del">
          <ac:chgData name="Tanner Giddings" userId="S::tgidd050@uottawa.ca::addfd881-f403-4d4c-9bfd-0093da151b81" providerId="AD" clId="Web-{D281AC79-C912-538A-9B37-5CF473771450}" dt="2022-12-05T16:11:27.682" v="164"/>
          <ac:inkMkLst>
            <pc:docMk/>
            <pc:sldMk cId="3726144181" sldId="311"/>
            <ac:inkMk id="7" creationId="{13B14EE2-0793-E6A7-FDF8-8E076D9577C6}"/>
          </ac:inkMkLst>
        </pc:inkChg>
        <pc:inkChg chg="add del">
          <ac:chgData name="Tanner Giddings" userId="S::tgidd050@uottawa.ca::addfd881-f403-4d4c-9bfd-0093da151b81" providerId="AD" clId="Web-{D281AC79-C912-538A-9B37-5CF473771450}" dt="2022-12-05T16:11:23.354" v="163"/>
          <ac:inkMkLst>
            <pc:docMk/>
            <pc:sldMk cId="3726144181" sldId="311"/>
            <ac:inkMk id="8" creationId="{8CFBA6D7-69B3-44B2-9AF7-5297EC7D325E}"/>
          </ac:inkMkLst>
        </pc:inkChg>
        <pc:inkChg chg="add">
          <ac:chgData name="Tanner Giddings" userId="S::tgidd050@uottawa.ca::addfd881-f403-4d4c-9bfd-0093da151b81" providerId="AD" clId="Web-{D281AC79-C912-538A-9B37-5CF473771450}" dt="2022-12-05T16:11:37.854" v="165"/>
          <ac:inkMkLst>
            <pc:docMk/>
            <pc:sldMk cId="3726144181" sldId="311"/>
            <ac:inkMk id="9" creationId="{FEEDB857-12E8-6172-A5CB-42D0E965D8C4}"/>
          </ac:inkMkLst>
        </pc:inkChg>
        <pc:inkChg chg="add">
          <ac:chgData name="Tanner Giddings" userId="S::tgidd050@uottawa.ca::addfd881-f403-4d4c-9bfd-0093da151b81" providerId="AD" clId="Web-{D281AC79-C912-538A-9B37-5CF473771450}" dt="2022-12-05T16:11:40.635" v="166"/>
          <ac:inkMkLst>
            <pc:docMk/>
            <pc:sldMk cId="3726144181" sldId="311"/>
            <ac:inkMk id="10" creationId="{28EEF522-6BDC-8F25-5732-3B26EB260E30}"/>
          </ac:inkMkLst>
        </pc:inkChg>
        <pc:inkChg chg="add">
          <ac:chgData name="Tanner Giddings" userId="S::tgidd050@uottawa.ca::addfd881-f403-4d4c-9bfd-0093da151b81" providerId="AD" clId="Web-{D281AC79-C912-538A-9B37-5CF473771450}" dt="2022-12-05T16:11:58.713" v="167"/>
          <ac:inkMkLst>
            <pc:docMk/>
            <pc:sldMk cId="3726144181" sldId="311"/>
            <ac:inkMk id="11" creationId="{957AF860-EFCD-6EF8-A86A-68C35ED868FD}"/>
          </ac:inkMkLst>
        </pc:inkChg>
      </pc:sldChg>
      <pc:sldChg chg="delSp add replId">
        <pc:chgData name="Tanner Giddings" userId="S::tgidd050@uottawa.ca::addfd881-f403-4d4c-9bfd-0093da151b81" providerId="AD" clId="Web-{D281AC79-C912-538A-9B37-5CF473771450}" dt="2022-12-05T16:12:27.885" v="175"/>
        <pc:sldMkLst>
          <pc:docMk/>
          <pc:sldMk cId="3736263138" sldId="312"/>
        </pc:sldMkLst>
        <pc:picChg chg="del">
          <ac:chgData name="Tanner Giddings" userId="S::tgidd050@uottawa.ca::addfd881-f403-4d4c-9bfd-0093da151b81" providerId="AD" clId="Web-{D281AC79-C912-538A-9B37-5CF473771450}" dt="2022-12-05T16:12:21.072" v="169"/>
          <ac:picMkLst>
            <pc:docMk/>
            <pc:sldMk cId="3736263138" sldId="312"/>
            <ac:picMk id="2" creationId="{E1087392-0BAD-150D-D347-7519B82DA0FE}"/>
          </ac:picMkLst>
        </pc:picChg>
        <pc:picChg chg="del">
          <ac:chgData name="Tanner Giddings" userId="S::tgidd050@uottawa.ca::addfd881-f403-4d4c-9bfd-0093da151b81" providerId="AD" clId="Web-{D281AC79-C912-538A-9B37-5CF473771450}" dt="2022-12-05T16:12:27.885" v="175"/>
          <ac:picMkLst>
            <pc:docMk/>
            <pc:sldMk cId="3736263138" sldId="312"/>
            <ac:picMk id="4" creationId="{CE7D0D49-9B50-91BC-4F19-E0AE7967C9D3}"/>
          </ac:picMkLst>
        </pc:picChg>
        <pc:inkChg chg="del">
          <ac:chgData name="Tanner Giddings" userId="S::tgidd050@uottawa.ca::addfd881-f403-4d4c-9bfd-0093da151b81" providerId="AD" clId="Web-{D281AC79-C912-538A-9B37-5CF473771450}" dt="2022-12-05T16:12:21.963" v="170"/>
          <ac:inkMkLst>
            <pc:docMk/>
            <pc:sldMk cId="3736263138" sldId="312"/>
            <ac:inkMk id="5" creationId="{1FFC261D-6E07-1DC3-7AA0-687309D3319E}"/>
          </ac:inkMkLst>
        </pc:inkChg>
        <pc:inkChg chg="del">
          <ac:chgData name="Tanner Giddings" userId="S::tgidd050@uottawa.ca::addfd881-f403-4d4c-9bfd-0093da151b81" providerId="AD" clId="Web-{D281AC79-C912-538A-9B37-5CF473771450}" dt="2022-12-05T16:12:23.682" v="172"/>
          <ac:inkMkLst>
            <pc:docMk/>
            <pc:sldMk cId="3736263138" sldId="312"/>
            <ac:inkMk id="6" creationId="{AE36BE23-D698-6EFB-55EF-9775CC63D839}"/>
          </ac:inkMkLst>
        </pc:inkChg>
        <pc:inkChg chg="del">
          <ac:chgData name="Tanner Giddings" userId="S::tgidd050@uottawa.ca::addfd881-f403-4d4c-9bfd-0093da151b81" providerId="AD" clId="Web-{D281AC79-C912-538A-9B37-5CF473771450}" dt="2022-12-05T16:12:26.229" v="173"/>
          <ac:inkMkLst>
            <pc:docMk/>
            <pc:sldMk cId="3736263138" sldId="312"/>
            <ac:inkMk id="9" creationId="{FEEDB857-12E8-6172-A5CB-42D0E965D8C4}"/>
          </ac:inkMkLst>
        </pc:inkChg>
        <pc:inkChg chg="del">
          <ac:chgData name="Tanner Giddings" userId="S::tgidd050@uottawa.ca::addfd881-f403-4d4c-9bfd-0093da151b81" providerId="AD" clId="Web-{D281AC79-C912-538A-9B37-5CF473771450}" dt="2022-12-05T16:12:27.150" v="174"/>
          <ac:inkMkLst>
            <pc:docMk/>
            <pc:sldMk cId="3736263138" sldId="312"/>
            <ac:inkMk id="10" creationId="{28EEF522-6BDC-8F25-5732-3B26EB260E30}"/>
          </ac:inkMkLst>
        </pc:inkChg>
        <pc:inkChg chg="del">
          <ac:chgData name="Tanner Giddings" userId="S::tgidd050@uottawa.ca::addfd881-f403-4d4c-9bfd-0093da151b81" providerId="AD" clId="Web-{D281AC79-C912-538A-9B37-5CF473771450}" dt="2022-12-05T16:12:22.744" v="171"/>
          <ac:inkMkLst>
            <pc:docMk/>
            <pc:sldMk cId="3736263138" sldId="312"/>
            <ac:inkMk id="11" creationId="{957AF860-EFCD-6EF8-A86A-68C35ED868FD}"/>
          </ac:inkMkLst>
        </pc:inkChg>
      </pc:sldChg>
    </pc:docChg>
  </pc:docChgLst>
  <pc:docChgLst>
    <pc:chgData name="Elli Traboulsi" userId="S::etrab069@uottawa.ca::281aae60-186c-489e-9512-a972726acdc5" providerId="AD" clId="Web-{1057D04C-95C1-2B53-7573-AA1AA789A6E6}"/>
    <pc:docChg chg="addSld modSld">
      <pc:chgData name="Elli Traboulsi" userId="S::etrab069@uottawa.ca::281aae60-186c-489e-9512-a972726acdc5" providerId="AD" clId="Web-{1057D04C-95C1-2B53-7573-AA1AA789A6E6}" dt="2022-12-06T22:54:50.296" v="5"/>
      <pc:docMkLst>
        <pc:docMk/>
      </pc:docMkLst>
      <pc:sldChg chg="addSp delSp new mod modClrScheme chgLayout">
        <pc:chgData name="Elli Traboulsi" userId="S::etrab069@uottawa.ca::281aae60-186c-489e-9512-a972726acdc5" providerId="AD" clId="Web-{1057D04C-95C1-2B53-7573-AA1AA789A6E6}" dt="2022-12-06T22:54:50.296" v="5"/>
        <pc:sldMkLst>
          <pc:docMk/>
          <pc:sldMk cId="1308971317" sldId="327"/>
        </pc:sldMkLst>
        <pc:spChg chg="del">
          <ac:chgData name="Elli Traboulsi" userId="S::etrab069@uottawa.ca::281aae60-186c-489e-9512-a972726acdc5" providerId="AD" clId="Web-{1057D04C-95C1-2B53-7573-AA1AA789A6E6}" dt="2022-12-06T22:43:04.584" v="1"/>
          <ac:spMkLst>
            <pc:docMk/>
            <pc:sldMk cId="1308971317" sldId="327"/>
            <ac:spMk id="2" creationId="{C953B070-FB71-8D99-2016-76F5EEACCB8E}"/>
          </ac:spMkLst>
        </pc:spChg>
        <pc:spChg chg="del">
          <ac:chgData name="Elli Traboulsi" userId="S::etrab069@uottawa.ca::281aae60-186c-489e-9512-a972726acdc5" providerId="AD" clId="Web-{1057D04C-95C1-2B53-7573-AA1AA789A6E6}" dt="2022-12-06T22:43:04.584" v="1"/>
          <ac:spMkLst>
            <pc:docMk/>
            <pc:sldMk cId="1308971317" sldId="327"/>
            <ac:spMk id="3" creationId="{6F0F4DB1-BDEF-A271-0AA7-440B5531BE32}"/>
          </ac:spMkLst>
        </pc:spChg>
        <pc:spChg chg="add del">
          <ac:chgData name="Elli Traboulsi" userId="S::etrab069@uottawa.ca::281aae60-186c-489e-9512-a972726acdc5" providerId="AD" clId="Web-{1057D04C-95C1-2B53-7573-AA1AA789A6E6}" dt="2022-12-06T22:54:38.796" v="3"/>
          <ac:spMkLst>
            <pc:docMk/>
            <pc:sldMk cId="1308971317" sldId="327"/>
            <ac:spMk id="4" creationId="{A8FC16F2-D812-DB2C-CDF9-E5705954F829}"/>
          </ac:spMkLst>
        </pc:spChg>
        <pc:spChg chg="add del">
          <ac:chgData name="Elli Traboulsi" userId="S::etrab069@uottawa.ca::281aae60-186c-489e-9512-a972726acdc5" providerId="AD" clId="Web-{1057D04C-95C1-2B53-7573-AA1AA789A6E6}" dt="2022-12-06T22:54:50.296" v="5"/>
          <ac:spMkLst>
            <pc:docMk/>
            <pc:sldMk cId="1308971317" sldId="327"/>
            <ac:spMk id="6" creationId="{C5EFEE96-E4A1-6C41-9699-7E7870EE08C8}"/>
          </ac:spMkLst>
        </pc:spChg>
      </pc:sldChg>
    </pc:docChg>
  </pc:docChgLst>
  <pc:docChgLst>
    <pc:chgData name="Elli Traboulsi" userId="S::etrab069@uottawa.ca::281aae60-186c-489e-9512-a972726acdc5" providerId="AD" clId="Web-{9DDD7F11-466C-36AA-68A7-161F98121324}"/>
    <pc:docChg chg="addSld delSld modSld">
      <pc:chgData name="Elli Traboulsi" userId="S::etrab069@uottawa.ca::281aae60-186c-489e-9512-a972726acdc5" providerId="AD" clId="Web-{9DDD7F11-466C-36AA-68A7-161F98121324}" dt="2022-12-05T21:17:59.234" v="38"/>
      <pc:docMkLst>
        <pc:docMk/>
      </pc:docMkLst>
      <pc:sldChg chg="new del">
        <pc:chgData name="Elli Traboulsi" userId="S::etrab069@uottawa.ca::281aae60-186c-489e-9512-a972726acdc5" providerId="AD" clId="Web-{9DDD7F11-466C-36AA-68A7-161F98121324}" dt="2022-12-05T21:17:28.999" v="36"/>
        <pc:sldMkLst>
          <pc:docMk/>
          <pc:sldMk cId="2715105848" sldId="316"/>
        </pc:sldMkLst>
      </pc:sldChg>
      <pc:sldChg chg="modSp new">
        <pc:chgData name="Elli Traboulsi" userId="S::etrab069@uottawa.ca::281aae60-186c-489e-9512-a972726acdc5" providerId="AD" clId="Web-{9DDD7F11-466C-36AA-68A7-161F98121324}" dt="2022-12-05T21:17:19.827" v="35" actId="20577"/>
        <pc:sldMkLst>
          <pc:docMk/>
          <pc:sldMk cId="313509391" sldId="317"/>
        </pc:sldMkLst>
        <pc:spChg chg="mod">
          <ac:chgData name="Elli Traboulsi" userId="S::etrab069@uottawa.ca::281aae60-186c-489e-9512-a972726acdc5" providerId="AD" clId="Web-{9DDD7F11-466C-36AA-68A7-161F98121324}" dt="2022-12-05T21:17:19.827" v="35" actId="20577"/>
          <ac:spMkLst>
            <pc:docMk/>
            <pc:sldMk cId="313509391" sldId="317"/>
            <ac:spMk id="2" creationId="{ACA34946-4A27-B252-E871-DD0BC3BA1B59}"/>
          </ac:spMkLst>
        </pc:spChg>
      </pc:sldChg>
      <pc:sldChg chg="addSp modSp new mod modClrScheme chgLayout">
        <pc:chgData name="Elli Traboulsi" userId="S::etrab069@uottawa.ca::281aae60-186c-489e-9512-a972726acdc5" providerId="AD" clId="Web-{9DDD7F11-466C-36AA-68A7-161F98121324}" dt="2022-12-05T21:17:59.234" v="38"/>
        <pc:sldMkLst>
          <pc:docMk/>
          <pc:sldMk cId="4160461915" sldId="318"/>
        </pc:sldMkLst>
        <pc:spChg chg="mod ord">
          <ac:chgData name="Elli Traboulsi" userId="S::etrab069@uottawa.ca::281aae60-186c-489e-9512-a972726acdc5" providerId="AD" clId="Web-{9DDD7F11-466C-36AA-68A7-161F98121324}" dt="2022-12-05T21:17:59.234" v="38"/>
          <ac:spMkLst>
            <pc:docMk/>
            <pc:sldMk cId="4160461915" sldId="318"/>
            <ac:spMk id="2" creationId="{569D98AC-EFB6-553C-120D-151EDA043175}"/>
          </ac:spMkLst>
        </pc:spChg>
        <pc:spChg chg="mod ord">
          <ac:chgData name="Elli Traboulsi" userId="S::etrab069@uottawa.ca::281aae60-186c-489e-9512-a972726acdc5" providerId="AD" clId="Web-{9DDD7F11-466C-36AA-68A7-161F98121324}" dt="2022-12-05T21:17:59.234" v="38"/>
          <ac:spMkLst>
            <pc:docMk/>
            <pc:sldMk cId="4160461915" sldId="318"/>
            <ac:spMk id="3" creationId="{FD067E47-4432-03DE-EFB0-0F8023C70B1D}"/>
          </ac:spMkLst>
        </pc:spChg>
        <pc:spChg chg="add mod ord">
          <ac:chgData name="Elli Traboulsi" userId="S::etrab069@uottawa.ca::281aae60-186c-489e-9512-a972726acdc5" providerId="AD" clId="Web-{9DDD7F11-466C-36AA-68A7-161F98121324}" dt="2022-12-05T21:17:59.234" v="38"/>
          <ac:spMkLst>
            <pc:docMk/>
            <pc:sldMk cId="4160461915" sldId="318"/>
            <ac:spMk id="4" creationId="{37EC131B-CE58-472F-C24B-A95DCD1099F8}"/>
          </ac:spMkLst>
        </pc:spChg>
      </pc:sldChg>
    </pc:docChg>
  </pc:docChgLst>
  <pc:docChgLst>
    <pc:chgData name="Tanner Giddings" userId="S::tgidd050@uottawa.ca::addfd881-f403-4d4c-9bfd-0093da151b81" providerId="AD" clId="Web-{7EF5B3E2-5E73-67D2-D888-CCDB1847CB9F}"/>
    <pc:docChg chg="modSld sldOrd">
      <pc:chgData name="Tanner Giddings" userId="S::tgidd050@uottawa.ca::addfd881-f403-4d4c-9bfd-0093da151b81" providerId="AD" clId="Web-{7EF5B3E2-5E73-67D2-D888-CCDB1847CB9F}" dt="2022-12-07T17:53:38.514" v="4"/>
      <pc:docMkLst>
        <pc:docMk/>
      </pc:docMkLst>
      <pc:sldChg chg="addSp delSp">
        <pc:chgData name="Tanner Giddings" userId="S::tgidd050@uottawa.ca::addfd881-f403-4d4c-9bfd-0093da151b81" providerId="AD" clId="Web-{7EF5B3E2-5E73-67D2-D888-CCDB1847CB9F}" dt="2022-12-07T17:53:38.514" v="4"/>
        <pc:sldMkLst>
          <pc:docMk/>
          <pc:sldMk cId="295192080" sldId="301"/>
        </pc:sldMkLst>
        <pc:inkChg chg="add del">
          <ac:chgData name="Tanner Giddings" userId="S::tgidd050@uottawa.ca::addfd881-f403-4d4c-9bfd-0093da151b81" providerId="AD" clId="Web-{7EF5B3E2-5E73-67D2-D888-CCDB1847CB9F}" dt="2022-12-07T17:53:38.514" v="4"/>
          <ac:inkMkLst>
            <pc:docMk/>
            <pc:sldMk cId="295192080" sldId="301"/>
            <ac:inkMk id="4" creationId="{F61621D9-B770-BC60-5815-C08C9E311E6C}"/>
          </ac:inkMkLst>
        </pc:inkChg>
        <pc:inkChg chg="add del">
          <ac:chgData name="Tanner Giddings" userId="S::tgidd050@uottawa.ca::addfd881-f403-4d4c-9bfd-0093da151b81" providerId="AD" clId="Web-{7EF5B3E2-5E73-67D2-D888-CCDB1847CB9F}" dt="2022-12-07T17:53:35.201" v="3"/>
          <ac:inkMkLst>
            <pc:docMk/>
            <pc:sldMk cId="295192080" sldId="301"/>
            <ac:inkMk id="5" creationId="{D465E2D0-61F4-0E4A-B512-145AE448C2DD}"/>
          </ac:inkMkLst>
        </pc:inkChg>
      </pc:sldChg>
      <pc:sldChg chg="ord">
        <pc:chgData name="Tanner Giddings" userId="S::tgidd050@uottawa.ca::addfd881-f403-4d4c-9bfd-0093da151b81" providerId="AD" clId="Web-{7EF5B3E2-5E73-67D2-D888-CCDB1847CB9F}" dt="2022-12-07T17:50:57.402" v="0"/>
        <pc:sldMkLst>
          <pc:docMk/>
          <pc:sldMk cId="2905906684" sldId="304"/>
        </pc:sldMkLst>
      </pc:sldChg>
    </pc:docChg>
  </pc:docChgLst>
  <pc:docChgLst>
    <pc:chgData name="Tamara Micic" userId="S::tmici017@uottawa.ca::40a0657d-972a-4149-85c5-c490943ce391" providerId="AD" clId="Web-{BFBD6C06-C0E7-229B-212B-509586515CF8}"/>
    <pc:docChg chg="mod addSld delSld modSld sldOrd">
      <pc:chgData name="Tamara Micic" userId="S::tmici017@uottawa.ca::40a0657d-972a-4149-85c5-c490943ce391" providerId="AD" clId="Web-{BFBD6C06-C0E7-229B-212B-509586515CF8}" dt="2022-12-07T19:19:29.538" v="592"/>
      <pc:docMkLst>
        <pc:docMk/>
      </pc:docMkLst>
      <pc:sldChg chg="del">
        <pc:chgData name="Tamara Micic" userId="S::tmici017@uottawa.ca::40a0657d-972a-4149-85c5-c490943ce391" providerId="AD" clId="Web-{BFBD6C06-C0E7-229B-212B-509586515CF8}" dt="2022-12-07T19:18:28.725" v="560"/>
        <pc:sldMkLst>
          <pc:docMk/>
          <pc:sldMk cId="0" sldId="257"/>
        </pc:sldMkLst>
      </pc:sldChg>
      <pc:sldChg chg="del">
        <pc:chgData name="Tamara Micic" userId="S::tmici017@uottawa.ca::40a0657d-972a-4149-85c5-c490943ce391" providerId="AD" clId="Web-{BFBD6C06-C0E7-229B-212B-509586515CF8}" dt="2022-12-07T19:18:29.037" v="561"/>
        <pc:sldMkLst>
          <pc:docMk/>
          <pc:sldMk cId="0" sldId="258"/>
        </pc:sldMkLst>
      </pc:sldChg>
      <pc:sldChg chg="del">
        <pc:chgData name="Tamara Micic" userId="S::tmici017@uottawa.ca::40a0657d-972a-4149-85c5-c490943ce391" providerId="AD" clId="Web-{BFBD6C06-C0E7-229B-212B-509586515CF8}" dt="2022-12-07T19:18:31.772" v="562"/>
        <pc:sldMkLst>
          <pc:docMk/>
          <pc:sldMk cId="0" sldId="261"/>
        </pc:sldMkLst>
      </pc:sldChg>
      <pc:sldChg chg="del">
        <pc:chgData name="Tamara Micic" userId="S::tmici017@uottawa.ca::40a0657d-972a-4149-85c5-c490943ce391" providerId="AD" clId="Web-{BFBD6C06-C0E7-229B-212B-509586515CF8}" dt="2022-12-07T19:18:32.287" v="563"/>
        <pc:sldMkLst>
          <pc:docMk/>
          <pc:sldMk cId="0" sldId="263"/>
        </pc:sldMkLst>
      </pc:sldChg>
      <pc:sldChg chg="del">
        <pc:chgData name="Tamara Micic" userId="S::tmici017@uottawa.ca::40a0657d-972a-4149-85c5-c490943ce391" providerId="AD" clId="Web-{BFBD6C06-C0E7-229B-212B-509586515CF8}" dt="2022-12-07T19:18:35.084" v="564"/>
        <pc:sldMkLst>
          <pc:docMk/>
          <pc:sldMk cId="0" sldId="265"/>
        </pc:sldMkLst>
      </pc:sldChg>
      <pc:sldChg chg="del">
        <pc:chgData name="Tamara Micic" userId="S::tmici017@uottawa.ca::40a0657d-972a-4149-85c5-c490943ce391" providerId="AD" clId="Web-{BFBD6C06-C0E7-229B-212B-509586515CF8}" dt="2022-12-07T19:18:39.115" v="565"/>
        <pc:sldMkLst>
          <pc:docMk/>
          <pc:sldMk cId="0" sldId="266"/>
        </pc:sldMkLst>
      </pc:sldChg>
      <pc:sldChg chg="del">
        <pc:chgData name="Tamara Micic" userId="S::tmici017@uottawa.ca::40a0657d-972a-4149-85c5-c490943ce391" providerId="AD" clId="Web-{BFBD6C06-C0E7-229B-212B-509586515CF8}" dt="2022-12-07T19:18:42.897" v="566"/>
        <pc:sldMkLst>
          <pc:docMk/>
          <pc:sldMk cId="0" sldId="267"/>
        </pc:sldMkLst>
      </pc:sldChg>
      <pc:sldChg chg="del">
        <pc:chgData name="Tamara Micic" userId="S::tmici017@uottawa.ca::40a0657d-972a-4149-85c5-c490943ce391" providerId="AD" clId="Web-{BFBD6C06-C0E7-229B-212B-509586515CF8}" dt="2022-12-07T19:18:46.459" v="567"/>
        <pc:sldMkLst>
          <pc:docMk/>
          <pc:sldMk cId="0" sldId="268"/>
        </pc:sldMkLst>
      </pc:sldChg>
      <pc:sldChg chg="del">
        <pc:chgData name="Tamara Micic" userId="S::tmici017@uottawa.ca::40a0657d-972a-4149-85c5-c490943ce391" providerId="AD" clId="Web-{BFBD6C06-C0E7-229B-212B-509586515CF8}" dt="2022-12-07T19:18:50.991" v="568"/>
        <pc:sldMkLst>
          <pc:docMk/>
          <pc:sldMk cId="0" sldId="269"/>
        </pc:sldMkLst>
      </pc:sldChg>
      <pc:sldChg chg="del">
        <pc:chgData name="Tamara Micic" userId="S::tmici017@uottawa.ca::40a0657d-972a-4149-85c5-c490943ce391" providerId="AD" clId="Web-{BFBD6C06-C0E7-229B-212B-509586515CF8}" dt="2022-12-07T19:18:51.553" v="569"/>
        <pc:sldMkLst>
          <pc:docMk/>
          <pc:sldMk cId="0" sldId="270"/>
        </pc:sldMkLst>
      </pc:sldChg>
      <pc:sldChg chg="del">
        <pc:chgData name="Tamara Micic" userId="S::tmici017@uottawa.ca::40a0657d-972a-4149-85c5-c490943ce391" providerId="AD" clId="Web-{BFBD6C06-C0E7-229B-212B-509586515CF8}" dt="2022-12-07T19:18:54.444" v="570"/>
        <pc:sldMkLst>
          <pc:docMk/>
          <pc:sldMk cId="0" sldId="271"/>
        </pc:sldMkLst>
      </pc:sldChg>
      <pc:sldChg chg="del">
        <pc:chgData name="Tamara Micic" userId="S::tmici017@uottawa.ca::40a0657d-972a-4149-85c5-c490943ce391" providerId="AD" clId="Web-{BFBD6C06-C0E7-229B-212B-509586515CF8}" dt="2022-12-07T19:18:57.178" v="571"/>
        <pc:sldMkLst>
          <pc:docMk/>
          <pc:sldMk cId="0" sldId="272"/>
        </pc:sldMkLst>
      </pc:sldChg>
      <pc:sldChg chg="del">
        <pc:chgData name="Tamara Micic" userId="S::tmici017@uottawa.ca::40a0657d-972a-4149-85c5-c490943ce391" providerId="AD" clId="Web-{BFBD6C06-C0E7-229B-212B-509586515CF8}" dt="2022-12-07T19:18:59.850" v="572"/>
        <pc:sldMkLst>
          <pc:docMk/>
          <pc:sldMk cId="0" sldId="274"/>
        </pc:sldMkLst>
      </pc:sldChg>
      <pc:sldChg chg="del">
        <pc:chgData name="Tamara Micic" userId="S::tmici017@uottawa.ca::40a0657d-972a-4149-85c5-c490943ce391" providerId="AD" clId="Web-{BFBD6C06-C0E7-229B-212B-509586515CF8}" dt="2022-12-07T19:19:02.850" v="573"/>
        <pc:sldMkLst>
          <pc:docMk/>
          <pc:sldMk cId="0" sldId="275"/>
        </pc:sldMkLst>
      </pc:sldChg>
      <pc:sldChg chg="del">
        <pc:chgData name="Tamara Micic" userId="S::tmici017@uottawa.ca::40a0657d-972a-4149-85c5-c490943ce391" providerId="AD" clId="Web-{BFBD6C06-C0E7-229B-212B-509586515CF8}" dt="2022-12-07T19:19:02.928" v="574"/>
        <pc:sldMkLst>
          <pc:docMk/>
          <pc:sldMk cId="0" sldId="276"/>
        </pc:sldMkLst>
      </pc:sldChg>
      <pc:sldChg chg="del">
        <pc:chgData name="Tamara Micic" userId="S::tmici017@uottawa.ca::40a0657d-972a-4149-85c5-c490943ce391" providerId="AD" clId="Web-{BFBD6C06-C0E7-229B-212B-509586515CF8}" dt="2022-12-07T19:19:02.960" v="575"/>
        <pc:sldMkLst>
          <pc:docMk/>
          <pc:sldMk cId="0" sldId="277"/>
        </pc:sldMkLst>
      </pc:sldChg>
      <pc:sldChg chg="del">
        <pc:chgData name="Tamara Micic" userId="S::tmici017@uottawa.ca::40a0657d-972a-4149-85c5-c490943ce391" providerId="AD" clId="Web-{BFBD6C06-C0E7-229B-212B-509586515CF8}" dt="2022-12-07T19:19:06.038" v="576"/>
        <pc:sldMkLst>
          <pc:docMk/>
          <pc:sldMk cId="0" sldId="279"/>
        </pc:sldMkLst>
      </pc:sldChg>
      <pc:sldChg chg="del">
        <pc:chgData name="Tamara Micic" userId="S::tmici017@uottawa.ca::40a0657d-972a-4149-85c5-c490943ce391" providerId="AD" clId="Web-{BFBD6C06-C0E7-229B-212B-509586515CF8}" dt="2022-12-07T19:19:08.975" v="577"/>
        <pc:sldMkLst>
          <pc:docMk/>
          <pc:sldMk cId="0" sldId="280"/>
        </pc:sldMkLst>
      </pc:sldChg>
      <pc:sldChg chg="del">
        <pc:chgData name="Tamara Micic" userId="S::tmici017@uottawa.ca::40a0657d-972a-4149-85c5-c490943ce391" providerId="AD" clId="Web-{BFBD6C06-C0E7-229B-212B-509586515CF8}" dt="2022-12-07T19:19:12.022" v="578"/>
        <pc:sldMkLst>
          <pc:docMk/>
          <pc:sldMk cId="0" sldId="281"/>
        </pc:sldMkLst>
      </pc:sldChg>
      <pc:sldChg chg="del">
        <pc:chgData name="Tamara Micic" userId="S::tmici017@uottawa.ca::40a0657d-972a-4149-85c5-c490943ce391" providerId="AD" clId="Web-{BFBD6C06-C0E7-229B-212B-509586515CF8}" dt="2022-12-07T19:19:12.054" v="579"/>
        <pc:sldMkLst>
          <pc:docMk/>
          <pc:sldMk cId="0" sldId="282"/>
        </pc:sldMkLst>
      </pc:sldChg>
      <pc:sldChg chg="del">
        <pc:chgData name="Tamara Micic" userId="S::tmici017@uottawa.ca::40a0657d-972a-4149-85c5-c490943ce391" providerId="AD" clId="Web-{BFBD6C06-C0E7-229B-212B-509586515CF8}" dt="2022-12-07T19:19:15.210" v="580"/>
        <pc:sldMkLst>
          <pc:docMk/>
          <pc:sldMk cId="0" sldId="283"/>
        </pc:sldMkLst>
      </pc:sldChg>
      <pc:sldChg chg="del">
        <pc:chgData name="Tamara Micic" userId="S::tmici017@uottawa.ca::40a0657d-972a-4149-85c5-c490943ce391" providerId="AD" clId="Web-{BFBD6C06-C0E7-229B-212B-509586515CF8}" dt="2022-12-07T19:19:15.679" v="581"/>
        <pc:sldMkLst>
          <pc:docMk/>
          <pc:sldMk cId="0" sldId="284"/>
        </pc:sldMkLst>
      </pc:sldChg>
      <pc:sldChg chg="del">
        <pc:chgData name="Tamara Micic" userId="S::tmici017@uottawa.ca::40a0657d-972a-4149-85c5-c490943ce391" providerId="AD" clId="Web-{BFBD6C06-C0E7-229B-212B-509586515CF8}" dt="2022-12-07T19:19:18.522" v="582"/>
        <pc:sldMkLst>
          <pc:docMk/>
          <pc:sldMk cId="0" sldId="285"/>
        </pc:sldMkLst>
      </pc:sldChg>
      <pc:sldChg chg="del">
        <pc:chgData name="Tamara Micic" userId="S::tmici017@uottawa.ca::40a0657d-972a-4149-85c5-c490943ce391" providerId="AD" clId="Web-{BFBD6C06-C0E7-229B-212B-509586515CF8}" dt="2022-12-07T19:19:18.601" v="583"/>
        <pc:sldMkLst>
          <pc:docMk/>
          <pc:sldMk cId="0" sldId="286"/>
        </pc:sldMkLst>
      </pc:sldChg>
      <pc:sldChg chg="del">
        <pc:chgData name="Tamara Micic" userId="S::tmici017@uottawa.ca::40a0657d-972a-4149-85c5-c490943ce391" providerId="AD" clId="Web-{BFBD6C06-C0E7-229B-212B-509586515CF8}" dt="2022-12-07T19:19:18.632" v="584"/>
        <pc:sldMkLst>
          <pc:docMk/>
          <pc:sldMk cId="0" sldId="287"/>
        </pc:sldMkLst>
      </pc:sldChg>
      <pc:sldChg chg="del">
        <pc:chgData name="Tamara Micic" userId="S::tmici017@uottawa.ca::40a0657d-972a-4149-85c5-c490943ce391" providerId="AD" clId="Web-{BFBD6C06-C0E7-229B-212B-509586515CF8}" dt="2022-12-07T19:19:21.460" v="585"/>
        <pc:sldMkLst>
          <pc:docMk/>
          <pc:sldMk cId="0" sldId="288"/>
        </pc:sldMkLst>
      </pc:sldChg>
      <pc:sldChg chg="del">
        <pc:chgData name="Tamara Micic" userId="S::tmici017@uottawa.ca::40a0657d-972a-4149-85c5-c490943ce391" providerId="AD" clId="Web-{BFBD6C06-C0E7-229B-212B-509586515CF8}" dt="2022-12-07T19:19:21.476" v="586"/>
        <pc:sldMkLst>
          <pc:docMk/>
          <pc:sldMk cId="0" sldId="289"/>
        </pc:sldMkLst>
      </pc:sldChg>
      <pc:sldChg chg="del">
        <pc:chgData name="Tamara Micic" userId="S::tmici017@uottawa.ca::40a0657d-972a-4149-85c5-c490943ce391" providerId="AD" clId="Web-{BFBD6C06-C0E7-229B-212B-509586515CF8}" dt="2022-12-07T19:19:21.554" v="587"/>
        <pc:sldMkLst>
          <pc:docMk/>
          <pc:sldMk cId="0" sldId="290"/>
        </pc:sldMkLst>
      </pc:sldChg>
      <pc:sldChg chg="del">
        <pc:chgData name="Tamara Micic" userId="S::tmici017@uottawa.ca::40a0657d-972a-4149-85c5-c490943ce391" providerId="AD" clId="Web-{BFBD6C06-C0E7-229B-212B-509586515CF8}" dt="2022-12-07T19:19:24.194" v="588"/>
        <pc:sldMkLst>
          <pc:docMk/>
          <pc:sldMk cId="0" sldId="291"/>
        </pc:sldMkLst>
      </pc:sldChg>
      <pc:sldChg chg="del">
        <pc:chgData name="Tamara Micic" userId="S::tmici017@uottawa.ca::40a0657d-972a-4149-85c5-c490943ce391" providerId="AD" clId="Web-{BFBD6C06-C0E7-229B-212B-509586515CF8}" dt="2022-12-07T19:19:24.257" v="589"/>
        <pc:sldMkLst>
          <pc:docMk/>
          <pc:sldMk cId="0" sldId="292"/>
        </pc:sldMkLst>
      </pc:sldChg>
      <pc:sldChg chg="del">
        <pc:chgData name="Tamara Micic" userId="S::tmici017@uottawa.ca::40a0657d-972a-4149-85c5-c490943ce391" providerId="AD" clId="Web-{BFBD6C06-C0E7-229B-212B-509586515CF8}" dt="2022-12-07T19:19:24.366" v="590"/>
        <pc:sldMkLst>
          <pc:docMk/>
          <pc:sldMk cId="0" sldId="293"/>
        </pc:sldMkLst>
      </pc:sldChg>
      <pc:sldChg chg="del">
        <pc:chgData name="Tamara Micic" userId="S::tmici017@uottawa.ca::40a0657d-972a-4149-85c5-c490943ce391" providerId="AD" clId="Web-{BFBD6C06-C0E7-229B-212B-509586515CF8}" dt="2022-12-07T19:19:26.882" v="591"/>
        <pc:sldMkLst>
          <pc:docMk/>
          <pc:sldMk cId="0" sldId="294"/>
        </pc:sldMkLst>
      </pc:sldChg>
      <pc:sldChg chg="del">
        <pc:chgData name="Tamara Micic" userId="S::tmici017@uottawa.ca::40a0657d-972a-4149-85c5-c490943ce391" providerId="AD" clId="Web-{BFBD6C06-C0E7-229B-212B-509586515CF8}" dt="2022-12-07T19:19:29.538" v="592"/>
        <pc:sldMkLst>
          <pc:docMk/>
          <pc:sldMk cId="0" sldId="295"/>
        </pc:sldMkLst>
      </pc:sldChg>
      <pc:sldChg chg="delSp modSp">
        <pc:chgData name="Tamara Micic" userId="S::tmici017@uottawa.ca::40a0657d-972a-4149-85c5-c490943ce391" providerId="AD" clId="Web-{BFBD6C06-C0E7-229B-212B-509586515CF8}" dt="2022-12-05T19:43:15.121" v="1"/>
        <pc:sldMkLst>
          <pc:docMk/>
          <pc:sldMk cId="295192080" sldId="301"/>
        </pc:sldMkLst>
        <pc:spChg chg="del mod">
          <ac:chgData name="Tamara Micic" userId="S::tmici017@uottawa.ca::40a0657d-972a-4149-85c5-c490943ce391" providerId="AD" clId="Web-{BFBD6C06-C0E7-229B-212B-509586515CF8}" dt="2022-12-05T19:43:15.121" v="1"/>
          <ac:spMkLst>
            <pc:docMk/>
            <pc:sldMk cId="295192080" sldId="301"/>
            <ac:spMk id="7" creationId="{D076EE48-309E-3579-3D55-BD44C07D2627}"/>
          </ac:spMkLst>
        </pc:spChg>
      </pc:sldChg>
      <pc:sldChg chg="addSp delSp modSp add ord replId">
        <pc:chgData name="Tamara Micic" userId="S::tmici017@uottawa.ca::40a0657d-972a-4149-85c5-c490943ce391" providerId="AD" clId="Web-{BFBD6C06-C0E7-229B-212B-509586515CF8}" dt="2022-12-06T16:10:46.144" v="442"/>
        <pc:sldMkLst>
          <pc:docMk/>
          <pc:sldMk cId="4151980030" sldId="313"/>
        </pc:sldMkLst>
        <pc:spChg chg="mod">
          <ac:chgData name="Tamara Micic" userId="S::tmici017@uottawa.ca::40a0657d-972a-4149-85c5-c490943ce391" providerId="AD" clId="Web-{BFBD6C06-C0E7-229B-212B-509586515CF8}" dt="2022-12-06T16:10:40.941" v="440" actId="1076"/>
          <ac:spMkLst>
            <pc:docMk/>
            <pc:sldMk cId="4151980030" sldId="313"/>
            <ac:spMk id="268" creationId="{00000000-0000-0000-0000-000000000000}"/>
          </ac:spMkLst>
        </pc:spChg>
        <pc:spChg chg="del">
          <ac:chgData name="Tamara Micic" userId="S::tmici017@uottawa.ca::40a0657d-972a-4149-85c5-c490943ce391" providerId="AD" clId="Web-{BFBD6C06-C0E7-229B-212B-509586515CF8}" dt="2022-12-06T16:08:45.317" v="432"/>
          <ac:spMkLst>
            <pc:docMk/>
            <pc:sldMk cId="4151980030" sldId="313"/>
            <ac:spMk id="269" creationId="{00000000-0000-0000-0000-000000000000}"/>
          </ac:spMkLst>
        </pc:spChg>
        <pc:inkChg chg="add del">
          <ac:chgData name="Tamara Micic" userId="S::tmici017@uottawa.ca::40a0657d-972a-4149-85c5-c490943ce391" providerId="AD" clId="Web-{BFBD6C06-C0E7-229B-212B-509586515CF8}" dt="2022-12-06T16:10:46.144" v="442"/>
          <ac:inkMkLst>
            <pc:docMk/>
            <pc:sldMk cId="4151980030" sldId="313"/>
            <ac:inkMk id="2" creationId="{7A78698A-7E3E-1C2A-BB2E-D01BB07E0A7B}"/>
          </ac:inkMkLst>
        </pc:inkChg>
      </pc:sldChg>
      <pc:sldChg chg="addSp delSp modSp add ord replId">
        <pc:chgData name="Tamara Micic" userId="S::tmici017@uottawa.ca::40a0657d-972a-4149-85c5-c490943ce391" providerId="AD" clId="Web-{BFBD6C06-C0E7-229B-212B-509586515CF8}" dt="2022-12-07T17:53:16.312" v="558"/>
        <pc:sldMkLst>
          <pc:docMk/>
          <pc:sldMk cId="3868621321" sldId="314"/>
        </pc:sldMkLst>
        <pc:spChg chg="add del mod">
          <ac:chgData name="Tamara Micic" userId="S::tmici017@uottawa.ca::40a0657d-972a-4149-85c5-c490943ce391" providerId="AD" clId="Web-{BFBD6C06-C0E7-229B-212B-509586515CF8}" dt="2022-12-06T16:20:26.216" v="459"/>
          <ac:spMkLst>
            <pc:docMk/>
            <pc:sldMk cId="3868621321" sldId="314"/>
            <ac:spMk id="8" creationId="{CDD5F774-17DB-EBF9-E484-6E88B24E91C4}"/>
          </ac:spMkLst>
        </pc:spChg>
        <pc:spChg chg="del">
          <ac:chgData name="Tamara Micic" userId="S::tmici017@uottawa.ca::40a0657d-972a-4149-85c5-c490943ce391" providerId="AD" clId="Web-{BFBD6C06-C0E7-229B-212B-509586515CF8}" dt="2022-12-05T19:48:21.257" v="20"/>
          <ac:spMkLst>
            <pc:docMk/>
            <pc:sldMk cId="3868621321" sldId="314"/>
            <ac:spMk id="281" creationId="{00000000-0000-0000-0000-000000000000}"/>
          </ac:spMkLst>
        </pc:spChg>
        <pc:picChg chg="del">
          <ac:chgData name="Tamara Micic" userId="S::tmici017@uottawa.ca::40a0657d-972a-4149-85c5-c490943ce391" providerId="AD" clId="Web-{BFBD6C06-C0E7-229B-212B-509586515CF8}" dt="2022-12-05T19:47:03.258" v="10"/>
          <ac:picMkLst>
            <pc:docMk/>
            <pc:sldMk cId="3868621321" sldId="314"/>
            <ac:picMk id="2" creationId="{F64700D9-C5E1-B8A9-17C6-71CB047A03F7}"/>
          </ac:picMkLst>
        </pc:picChg>
        <pc:picChg chg="del">
          <ac:chgData name="Tamara Micic" userId="S::tmici017@uottawa.ca::40a0657d-972a-4149-85c5-c490943ce391" providerId="AD" clId="Web-{BFBD6C06-C0E7-229B-212B-509586515CF8}" dt="2022-12-05T19:47:05.695" v="11"/>
          <ac:picMkLst>
            <pc:docMk/>
            <pc:sldMk cId="3868621321" sldId="314"/>
            <ac:picMk id="3" creationId="{A230015E-D425-C48B-5C23-73F23693B195}"/>
          </ac:picMkLst>
        </pc:picChg>
        <pc:picChg chg="add mod">
          <ac:chgData name="Tamara Micic" userId="S::tmici017@uottawa.ca::40a0657d-972a-4149-85c5-c490943ce391" providerId="AD" clId="Web-{BFBD6C06-C0E7-229B-212B-509586515CF8}" dt="2022-12-05T19:47:57.054" v="17" actId="1076"/>
          <ac:picMkLst>
            <pc:docMk/>
            <pc:sldMk cId="3868621321" sldId="314"/>
            <ac:picMk id="4" creationId="{ECC2F6B2-7B20-C4F2-3063-5E1AE8FFAD8A}"/>
          </ac:picMkLst>
        </pc:picChg>
        <pc:picChg chg="add mod">
          <ac:chgData name="Tamara Micic" userId="S::tmici017@uottawa.ca::40a0657d-972a-4149-85c5-c490943ce391" providerId="AD" clId="Web-{BFBD6C06-C0E7-229B-212B-509586515CF8}" dt="2022-12-05T19:49:03.272" v="23" actId="1076"/>
          <ac:picMkLst>
            <pc:docMk/>
            <pc:sldMk cId="3868621321" sldId="314"/>
            <ac:picMk id="5" creationId="{832F9643-A4BA-7101-C5D1-9ACCE1A04B37}"/>
          </ac:picMkLst>
        </pc:picChg>
        <pc:picChg chg="add mod">
          <ac:chgData name="Tamara Micic" userId="S::tmici017@uottawa.ca::40a0657d-972a-4149-85c5-c490943ce391" providerId="AD" clId="Web-{BFBD6C06-C0E7-229B-212B-509586515CF8}" dt="2022-12-05T19:48:57.803" v="21" actId="1076"/>
          <ac:picMkLst>
            <pc:docMk/>
            <pc:sldMk cId="3868621321" sldId="314"/>
            <ac:picMk id="6" creationId="{A7246E93-9D72-70CA-EBF3-00EC05858B92}"/>
          </ac:picMkLst>
        </pc:picChg>
        <pc:inkChg chg="add">
          <ac:chgData name="Tamara Micic" userId="S::tmici017@uottawa.ca::40a0657d-972a-4149-85c5-c490943ce391" providerId="AD" clId="Web-{BFBD6C06-C0E7-229B-212B-509586515CF8}" dt="2022-12-07T17:51:33.108" v="546"/>
          <ac:inkMkLst>
            <pc:docMk/>
            <pc:sldMk cId="3868621321" sldId="314"/>
            <ac:inkMk id="2" creationId="{5DBCC726-EBBB-5B97-370B-E2A0D49255E1}"/>
          </ac:inkMkLst>
        </pc:inkChg>
        <pc:inkChg chg="add del">
          <ac:chgData name="Tamara Micic" userId="S::tmici017@uottawa.ca::40a0657d-972a-4149-85c5-c490943ce391" providerId="AD" clId="Web-{BFBD6C06-C0E7-229B-212B-509586515CF8}" dt="2022-12-06T16:10:35.035" v="438"/>
          <ac:inkMkLst>
            <pc:docMk/>
            <pc:sldMk cId="3868621321" sldId="314"/>
            <ac:inkMk id="2" creationId="{81A22BE2-BE8E-CADB-C3E2-9CEE08E70420}"/>
          </ac:inkMkLst>
        </pc:inkChg>
        <pc:inkChg chg="add del">
          <ac:chgData name="Tamara Micic" userId="S::tmici017@uottawa.ca::40a0657d-972a-4149-85c5-c490943ce391" providerId="AD" clId="Web-{BFBD6C06-C0E7-229B-212B-509586515CF8}" dt="2022-12-07T17:51:49.733" v="548"/>
          <ac:inkMkLst>
            <pc:docMk/>
            <pc:sldMk cId="3868621321" sldId="314"/>
            <ac:inkMk id="3" creationId="{88832C88-0CAC-FF31-56C2-AFB75F256B15}"/>
          </ac:inkMkLst>
        </pc:inkChg>
        <pc:inkChg chg="add del">
          <ac:chgData name="Tamara Micic" userId="S::tmici017@uottawa.ca::40a0657d-972a-4149-85c5-c490943ce391" providerId="AD" clId="Web-{BFBD6C06-C0E7-229B-212B-509586515CF8}" dt="2022-12-06T16:10:32.472" v="437"/>
          <ac:inkMkLst>
            <pc:docMk/>
            <pc:sldMk cId="3868621321" sldId="314"/>
            <ac:inkMk id="3" creationId="{BD047921-8BF8-EC58-AA02-A860485898F3}"/>
          </ac:inkMkLst>
        </pc:inkChg>
        <pc:inkChg chg="add">
          <ac:chgData name="Tamara Micic" userId="S::tmici017@uottawa.ca::40a0657d-972a-4149-85c5-c490943ce391" providerId="AD" clId="Web-{BFBD6C06-C0E7-229B-212B-509586515CF8}" dt="2022-12-07T17:51:55.952" v="549"/>
          <ac:inkMkLst>
            <pc:docMk/>
            <pc:sldMk cId="3868621321" sldId="314"/>
            <ac:inkMk id="7" creationId="{CECC450E-9541-D30C-43AE-39A94028754F}"/>
          </ac:inkMkLst>
        </pc:inkChg>
        <pc:inkChg chg="add del">
          <ac:chgData name="Tamara Micic" userId="S::tmici017@uottawa.ca::40a0657d-972a-4149-85c5-c490943ce391" providerId="AD" clId="Web-{BFBD6C06-C0E7-229B-212B-509586515CF8}" dt="2022-12-07T17:52:15.890" v="553"/>
          <ac:inkMkLst>
            <pc:docMk/>
            <pc:sldMk cId="3868621321" sldId="314"/>
            <ac:inkMk id="8" creationId="{84F7B0EA-F974-868A-1542-C8F3CFC846AA}"/>
          </ac:inkMkLst>
        </pc:inkChg>
        <pc:inkChg chg="add del">
          <ac:chgData name="Tamara Micic" userId="S::tmici017@uottawa.ca::40a0657d-972a-4149-85c5-c490943ce391" providerId="AD" clId="Web-{BFBD6C06-C0E7-229B-212B-509586515CF8}" dt="2022-12-07T17:52:12.530" v="552"/>
          <ac:inkMkLst>
            <pc:docMk/>
            <pc:sldMk cId="3868621321" sldId="314"/>
            <ac:inkMk id="9" creationId="{CC9BC7A9-F213-86E3-B8B5-62864AE2F746}"/>
          </ac:inkMkLst>
        </pc:inkChg>
        <pc:inkChg chg="add">
          <ac:chgData name="Tamara Micic" userId="S::tmici017@uottawa.ca::40a0657d-972a-4149-85c5-c490943ce391" providerId="AD" clId="Web-{BFBD6C06-C0E7-229B-212B-509586515CF8}" dt="2022-12-07T17:52:22.202" v="554"/>
          <ac:inkMkLst>
            <pc:docMk/>
            <pc:sldMk cId="3868621321" sldId="314"/>
            <ac:inkMk id="10" creationId="{467B420F-D037-4791-41EE-60868B16AD77}"/>
          </ac:inkMkLst>
        </pc:inkChg>
        <pc:inkChg chg="add">
          <ac:chgData name="Tamara Micic" userId="S::tmici017@uottawa.ca::40a0657d-972a-4149-85c5-c490943ce391" providerId="AD" clId="Web-{BFBD6C06-C0E7-229B-212B-509586515CF8}" dt="2022-12-07T17:52:26.202" v="555"/>
          <ac:inkMkLst>
            <pc:docMk/>
            <pc:sldMk cId="3868621321" sldId="314"/>
            <ac:inkMk id="11" creationId="{E1E281F0-33DF-CAC4-53F9-693B2BFD0DD5}"/>
          </ac:inkMkLst>
        </pc:inkChg>
        <pc:inkChg chg="add">
          <ac:chgData name="Tamara Micic" userId="S::tmici017@uottawa.ca::40a0657d-972a-4149-85c5-c490943ce391" providerId="AD" clId="Web-{BFBD6C06-C0E7-229B-212B-509586515CF8}" dt="2022-12-07T17:52:31.093" v="556"/>
          <ac:inkMkLst>
            <pc:docMk/>
            <pc:sldMk cId="3868621321" sldId="314"/>
            <ac:inkMk id="12" creationId="{B14469FE-251C-52D6-7C96-A5B3F48F353E}"/>
          </ac:inkMkLst>
        </pc:inkChg>
        <pc:inkChg chg="add del">
          <ac:chgData name="Tamara Micic" userId="S::tmici017@uottawa.ca::40a0657d-972a-4149-85c5-c490943ce391" providerId="AD" clId="Web-{BFBD6C06-C0E7-229B-212B-509586515CF8}" dt="2022-12-07T17:53:16.312" v="558"/>
          <ac:inkMkLst>
            <pc:docMk/>
            <pc:sldMk cId="3868621321" sldId="314"/>
            <ac:inkMk id="13" creationId="{0B2F08FC-DA98-D6B0-073D-FBF8FD9E54C9}"/>
          </ac:inkMkLst>
        </pc:inkChg>
      </pc:sldChg>
      <pc:sldChg chg="addSp delSp modSp new">
        <pc:chgData name="Tamara Micic" userId="S::tmici017@uottawa.ca::40a0657d-972a-4149-85c5-c490943ce391" providerId="AD" clId="Web-{BFBD6C06-C0E7-229B-212B-509586515CF8}" dt="2022-12-06T17:30:45.616" v="545" actId="1076"/>
        <pc:sldMkLst>
          <pc:docMk/>
          <pc:sldMk cId="1660541334" sldId="315"/>
        </pc:sldMkLst>
        <pc:spChg chg="add del mod">
          <ac:chgData name="Tamara Micic" userId="S::tmici017@uottawa.ca::40a0657d-972a-4149-85c5-c490943ce391" providerId="AD" clId="Web-{BFBD6C06-C0E7-229B-212B-509586515CF8}" dt="2022-12-06T17:30:37.241" v="538"/>
          <ac:spMkLst>
            <pc:docMk/>
            <pc:sldMk cId="1660541334" sldId="315"/>
            <ac:spMk id="11" creationId="{33CC3F9D-B2EE-E502-9D03-1DA7776FE427}"/>
          </ac:spMkLst>
        </pc:spChg>
        <pc:picChg chg="add mod">
          <ac:chgData name="Tamara Micic" userId="S::tmici017@uottawa.ca::40a0657d-972a-4149-85c5-c490943ce391" providerId="AD" clId="Web-{BFBD6C06-C0E7-229B-212B-509586515CF8}" dt="2022-12-06T17:30:45.616" v="543" actId="1076"/>
          <ac:picMkLst>
            <pc:docMk/>
            <pc:sldMk cId="1660541334" sldId="315"/>
            <ac:picMk id="3" creationId="{A587AA86-2D6D-78D3-3A4A-EEEC52D210C1}"/>
          </ac:picMkLst>
        </pc:picChg>
        <pc:picChg chg="add del mod">
          <ac:chgData name="Tamara Micic" userId="S::tmici017@uottawa.ca::40a0657d-972a-4149-85c5-c490943ce391" providerId="AD" clId="Web-{BFBD6C06-C0E7-229B-212B-509586515CF8}" dt="2022-12-05T22:24:04.902" v="33"/>
          <ac:picMkLst>
            <pc:docMk/>
            <pc:sldMk cId="1660541334" sldId="315"/>
            <ac:picMk id="4" creationId="{9D09EF9E-2B5A-8CBA-F5D5-84CB954F0E4F}"/>
          </ac:picMkLst>
        </pc:picChg>
        <pc:picChg chg="add mod">
          <ac:chgData name="Tamara Micic" userId="S::tmici017@uottawa.ca::40a0657d-972a-4149-85c5-c490943ce391" providerId="AD" clId="Web-{BFBD6C06-C0E7-229B-212B-509586515CF8}" dt="2022-12-06T17:30:45.616" v="544" actId="1076"/>
          <ac:picMkLst>
            <pc:docMk/>
            <pc:sldMk cId="1660541334" sldId="315"/>
            <ac:picMk id="5" creationId="{4F4F7473-E41C-2C3A-9681-453EDD6FB5E7}"/>
          </ac:picMkLst>
        </pc:picChg>
        <pc:picChg chg="add del mod">
          <ac:chgData name="Tamara Micic" userId="S::tmici017@uottawa.ca::40a0657d-972a-4149-85c5-c490943ce391" providerId="AD" clId="Web-{BFBD6C06-C0E7-229B-212B-509586515CF8}" dt="2022-12-05T22:44:12.548" v="87"/>
          <ac:picMkLst>
            <pc:docMk/>
            <pc:sldMk cId="1660541334" sldId="315"/>
            <ac:picMk id="6" creationId="{B4D8A552-EC52-0F1A-8ABA-ECD3F90FFB12}"/>
          </ac:picMkLst>
        </pc:picChg>
        <pc:picChg chg="add mod">
          <ac:chgData name="Tamara Micic" userId="S::tmici017@uottawa.ca::40a0657d-972a-4149-85c5-c490943ce391" providerId="AD" clId="Web-{BFBD6C06-C0E7-229B-212B-509586515CF8}" dt="2022-12-06T17:30:45.616" v="545" actId="1076"/>
          <ac:picMkLst>
            <pc:docMk/>
            <pc:sldMk cId="1660541334" sldId="315"/>
            <ac:picMk id="7" creationId="{A7651B78-70B2-143F-F318-5964602DCD5E}"/>
          </ac:picMkLst>
        </pc:picChg>
        <pc:picChg chg="add del mod">
          <ac:chgData name="Tamara Micic" userId="S::tmici017@uottawa.ca::40a0657d-972a-4149-85c5-c490943ce391" providerId="AD" clId="Web-{BFBD6C06-C0E7-229B-212B-509586515CF8}" dt="2022-12-05T22:43:26.828" v="84"/>
          <ac:picMkLst>
            <pc:docMk/>
            <pc:sldMk cId="1660541334" sldId="315"/>
            <ac:picMk id="8" creationId="{D55D5A2B-2DD9-1272-1022-49FEE85E7EA0}"/>
          </ac:picMkLst>
        </pc:picChg>
        <pc:picChg chg="add del mod">
          <ac:chgData name="Tamara Micic" userId="S::tmici017@uottawa.ca::40a0657d-972a-4149-85c5-c490943ce391" providerId="AD" clId="Web-{BFBD6C06-C0E7-229B-212B-509586515CF8}" dt="2022-12-05T22:44:15.267" v="88"/>
          <ac:picMkLst>
            <pc:docMk/>
            <pc:sldMk cId="1660541334" sldId="315"/>
            <ac:picMk id="9" creationId="{37AB83B5-837F-1A08-2403-DC6A814E9380}"/>
          </ac:picMkLst>
        </pc:picChg>
        <pc:picChg chg="add del mod">
          <ac:chgData name="Tamara Micic" userId="S::tmici017@uottawa.ca::40a0657d-972a-4149-85c5-c490943ce391" providerId="AD" clId="Web-{BFBD6C06-C0E7-229B-212B-509586515CF8}" dt="2022-12-05T22:44:24.298" v="90"/>
          <ac:picMkLst>
            <pc:docMk/>
            <pc:sldMk cId="1660541334" sldId="315"/>
            <ac:picMk id="10" creationId="{6A06AD7C-451B-DF24-EAB7-2BD99DCB05D7}"/>
          </ac:picMkLst>
        </pc:picChg>
      </pc:sldChg>
      <pc:sldChg chg="new del">
        <pc:chgData name="Tamara Micic" userId="S::tmici017@uottawa.ca::40a0657d-972a-4149-85c5-c490943ce391" providerId="AD" clId="Web-{BFBD6C06-C0E7-229B-212B-509586515CF8}" dt="2022-12-05T22:32:53.880" v="50"/>
        <pc:sldMkLst>
          <pc:docMk/>
          <pc:sldMk cId="2474178213" sldId="319"/>
        </pc:sldMkLst>
      </pc:sldChg>
      <pc:sldChg chg="addSp delSp modSp new">
        <pc:chgData name="Tamara Micic" userId="S::tmici017@uottawa.ca::40a0657d-972a-4149-85c5-c490943ce391" providerId="AD" clId="Web-{BFBD6C06-C0E7-229B-212B-509586515CF8}" dt="2022-12-06T16:19:23.076" v="444"/>
        <pc:sldMkLst>
          <pc:docMk/>
          <pc:sldMk cId="3113154981" sldId="319"/>
        </pc:sldMkLst>
        <pc:spChg chg="add mod">
          <ac:chgData name="Tamara Micic" userId="S::tmici017@uottawa.ca::40a0657d-972a-4149-85c5-c490943ce391" providerId="AD" clId="Web-{BFBD6C06-C0E7-229B-212B-509586515CF8}" dt="2022-12-05T22:51:12.320" v="191" actId="1076"/>
          <ac:spMkLst>
            <pc:docMk/>
            <pc:sldMk cId="3113154981" sldId="319"/>
            <ac:spMk id="5" creationId="{DE2229F3-02AF-3A61-0FE7-4B4BA4A8431C}"/>
          </ac:spMkLst>
        </pc:spChg>
        <pc:picChg chg="add">
          <ac:chgData name="Tamara Micic" userId="S::tmici017@uottawa.ca::40a0657d-972a-4149-85c5-c490943ce391" providerId="AD" clId="Web-{BFBD6C06-C0E7-229B-212B-509586515CF8}" dt="2022-12-05T22:33:28.271" v="52"/>
          <ac:picMkLst>
            <pc:docMk/>
            <pc:sldMk cId="3113154981" sldId="319"/>
            <ac:picMk id="4" creationId="{3FCDEE52-DD88-5837-7803-C32363476146}"/>
          </ac:picMkLst>
        </pc:picChg>
        <pc:inkChg chg="add del">
          <ac:chgData name="Tamara Micic" userId="S::tmici017@uottawa.ca::40a0657d-972a-4149-85c5-c490943ce391" providerId="AD" clId="Web-{BFBD6C06-C0E7-229B-212B-509586515CF8}" dt="2022-12-06T16:19:23.076" v="444"/>
          <ac:inkMkLst>
            <pc:docMk/>
            <pc:sldMk cId="3113154981" sldId="319"/>
            <ac:inkMk id="3" creationId="{27BA048D-8D3F-FE93-2212-B7A61AC2448A}"/>
          </ac:inkMkLst>
        </pc:inkChg>
      </pc:sldChg>
      <pc:sldChg chg="addSp delSp modSp new">
        <pc:chgData name="Tamara Micic" userId="S::tmici017@uottawa.ca::40a0657d-972a-4149-85c5-c490943ce391" providerId="AD" clId="Web-{BFBD6C06-C0E7-229B-212B-509586515CF8}" dt="2022-12-06T17:30:42.819" v="542" actId="1076"/>
        <pc:sldMkLst>
          <pc:docMk/>
          <pc:sldMk cId="2058674769" sldId="320"/>
        </pc:sldMkLst>
        <pc:spChg chg="add del mod">
          <ac:chgData name="Tamara Micic" userId="S::tmici017@uottawa.ca::40a0657d-972a-4149-85c5-c490943ce391" providerId="AD" clId="Web-{BFBD6C06-C0E7-229B-212B-509586515CF8}" dt="2022-12-05T22:55:28.309" v="213"/>
          <ac:spMkLst>
            <pc:docMk/>
            <pc:sldMk cId="2058674769" sldId="320"/>
            <ac:spMk id="7" creationId="{B58F62D3-3D20-B60D-C63E-A26C65A721BB}"/>
          </ac:spMkLst>
        </pc:spChg>
        <pc:spChg chg="add del mod">
          <ac:chgData name="Tamara Micic" userId="S::tmici017@uottawa.ca::40a0657d-972a-4149-85c5-c490943ce391" providerId="AD" clId="Web-{BFBD6C06-C0E7-229B-212B-509586515CF8}" dt="2022-12-06T17:30:39.944" v="539"/>
          <ac:spMkLst>
            <pc:docMk/>
            <pc:sldMk cId="2058674769" sldId="320"/>
            <ac:spMk id="9" creationId="{BA448C99-4FBC-1EDE-6725-1C0971458972}"/>
          </ac:spMkLst>
        </pc:spChg>
        <pc:picChg chg="add mod">
          <ac:chgData name="Tamara Micic" userId="S::tmici017@uottawa.ca::40a0657d-972a-4149-85c5-c490943ce391" providerId="AD" clId="Web-{BFBD6C06-C0E7-229B-212B-509586515CF8}" dt="2022-12-06T17:30:42.819" v="540" actId="1076"/>
          <ac:picMkLst>
            <pc:docMk/>
            <pc:sldMk cId="2058674769" sldId="320"/>
            <ac:picMk id="4" creationId="{136EEB79-A7C5-A796-2E54-AD63CD1C7AF8}"/>
          </ac:picMkLst>
        </pc:picChg>
        <pc:picChg chg="add mod">
          <ac:chgData name="Tamara Micic" userId="S::tmici017@uottawa.ca::40a0657d-972a-4149-85c5-c490943ce391" providerId="AD" clId="Web-{BFBD6C06-C0E7-229B-212B-509586515CF8}" dt="2022-12-06T17:30:42.819" v="541" actId="1076"/>
          <ac:picMkLst>
            <pc:docMk/>
            <pc:sldMk cId="2058674769" sldId="320"/>
            <ac:picMk id="5" creationId="{6224DD87-65DE-B66D-28DB-78722BDD114D}"/>
          </ac:picMkLst>
        </pc:picChg>
        <pc:picChg chg="add mod">
          <ac:chgData name="Tamara Micic" userId="S::tmici017@uottawa.ca::40a0657d-972a-4149-85c5-c490943ce391" providerId="AD" clId="Web-{BFBD6C06-C0E7-229B-212B-509586515CF8}" dt="2022-12-06T17:30:42.819" v="542" actId="1076"/>
          <ac:picMkLst>
            <pc:docMk/>
            <pc:sldMk cId="2058674769" sldId="320"/>
            <ac:picMk id="6" creationId="{B7387E7A-BA80-0E49-FE8B-9398834D79BD}"/>
          </ac:picMkLst>
        </pc:picChg>
      </pc:sldChg>
      <pc:sldChg chg="addSp modSp new addCm delCm">
        <pc:chgData name="Tamara Micic" userId="S::tmici017@uottawa.ca::40a0657d-972a-4149-85c5-c490943ce391" providerId="AD" clId="Web-{BFBD6C06-C0E7-229B-212B-509586515CF8}" dt="2022-12-06T17:11:04.455" v="520"/>
        <pc:sldMkLst>
          <pc:docMk/>
          <pc:sldMk cId="4090197584" sldId="321"/>
        </pc:sldMkLst>
        <pc:spChg chg="add mod">
          <ac:chgData name="Tamara Micic" userId="S::tmici017@uottawa.ca::40a0657d-972a-4149-85c5-c490943ce391" providerId="AD" clId="Web-{BFBD6C06-C0E7-229B-212B-509586515CF8}" dt="2022-12-05T23:02:39.269" v="348" actId="20577"/>
          <ac:spMkLst>
            <pc:docMk/>
            <pc:sldMk cId="4090197584" sldId="321"/>
            <ac:spMk id="5" creationId="{038E1802-0FBA-E463-A702-00A007909214}"/>
          </ac:spMkLst>
        </pc:spChg>
        <pc:picChg chg="add mod">
          <ac:chgData name="Tamara Micic" userId="S::tmici017@uottawa.ca::40a0657d-972a-4149-85c5-c490943ce391" providerId="AD" clId="Web-{BFBD6C06-C0E7-229B-212B-509586515CF8}" dt="2022-12-05T22:58:56.016" v="286" actId="1076"/>
          <ac:picMkLst>
            <pc:docMk/>
            <pc:sldMk cId="4090197584" sldId="321"/>
            <ac:picMk id="3" creationId="{7DB51E70-0F44-1B84-8C2A-96A2D097FE30}"/>
          </ac:picMkLst>
        </pc:picChg>
      </pc:sldChg>
      <pc:sldChg chg="addSp delSp modSp new">
        <pc:chgData name="Tamara Micic" userId="S::tmici017@uottawa.ca::40a0657d-972a-4149-85c5-c490943ce391" providerId="AD" clId="Web-{BFBD6C06-C0E7-229B-212B-509586515CF8}" dt="2022-12-06T16:45:42.683" v="519" actId="1076"/>
        <pc:sldMkLst>
          <pc:docMk/>
          <pc:sldMk cId="1439029143" sldId="322"/>
        </pc:sldMkLst>
        <pc:spChg chg="add mod">
          <ac:chgData name="Tamara Micic" userId="S::tmici017@uottawa.ca::40a0657d-972a-4149-85c5-c490943ce391" providerId="AD" clId="Web-{BFBD6C06-C0E7-229B-212B-509586515CF8}" dt="2022-12-06T16:45:40.308" v="518" actId="1076"/>
          <ac:spMkLst>
            <pc:docMk/>
            <pc:sldMk cId="1439029143" sldId="322"/>
            <ac:spMk id="5" creationId="{3079A779-D694-D737-4B80-DD4E346BF1A5}"/>
          </ac:spMkLst>
        </pc:spChg>
        <pc:picChg chg="add del mod">
          <ac:chgData name="Tamara Micic" userId="S::tmici017@uottawa.ca::40a0657d-972a-4149-85c5-c490943ce391" providerId="AD" clId="Web-{BFBD6C06-C0E7-229B-212B-509586515CF8}" dt="2022-12-06T16:45:06.277" v="509"/>
          <ac:picMkLst>
            <pc:docMk/>
            <pc:sldMk cId="1439029143" sldId="322"/>
            <ac:picMk id="3" creationId="{02E2BD0C-BE70-CA22-CC82-0D27776C6EC3}"/>
          </ac:picMkLst>
        </pc:picChg>
        <pc:picChg chg="add mod">
          <ac:chgData name="Tamara Micic" userId="S::tmici017@uottawa.ca::40a0657d-972a-4149-85c5-c490943ce391" providerId="AD" clId="Web-{BFBD6C06-C0E7-229B-212B-509586515CF8}" dt="2022-12-06T16:45:42.683" v="519" actId="1076"/>
          <ac:picMkLst>
            <pc:docMk/>
            <pc:sldMk cId="1439029143" sldId="322"/>
            <ac:picMk id="6" creationId="{D7DEB218-1178-EC71-698D-8A51E0F3206C}"/>
          </ac:picMkLst>
        </pc:picChg>
      </pc:sldChg>
      <pc:sldChg chg="addSp modSp new del">
        <pc:chgData name="Tamara Micic" userId="S::tmici017@uottawa.ca::40a0657d-972a-4149-85c5-c490943ce391" providerId="AD" clId="Web-{BFBD6C06-C0E7-229B-212B-509586515CF8}" dt="2022-12-06T17:17:36.118" v="521"/>
        <pc:sldMkLst>
          <pc:docMk/>
          <pc:sldMk cId="1119329894" sldId="323"/>
        </pc:sldMkLst>
        <pc:picChg chg="add mod">
          <ac:chgData name="Tamara Micic" userId="S::tmici017@uottawa.ca::40a0657d-972a-4149-85c5-c490943ce391" providerId="AD" clId="Web-{BFBD6C06-C0E7-229B-212B-509586515CF8}" dt="2022-12-06T15:21:42.267" v="364" actId="1076"/>
          <ac:picMkLst>
            <pc:docMk/>
            <pc:sldMk cId="1119329894" sldId="323"/>
            <ac:picMk id="3" creationId="{F9C92DEF-28B4-6F79-7D27-939A348B6E8E}"/>
          </ac:picMkLst>
        </pc:picChg>
      </pc:sldChg>
      <pc:sldChg chg="addSp modSp new">
        <pc:chgData name="Tamara Micic" userId="S::tmici017@uottawa.ca::40a0657d-972a-4149-85c5-c490943ce391" providerId="AD" clId="Web-{BFBD6C06-C0E7-229B-212B-509586515CF8}" dt="2022-12-06T15:31:29.526" v="404" actId="1076"/>
        <pc:sldMkLst>
          <pc:docMk/>
          <pc:sldMk cId="1193437034" sldId="324"/>
        </pc:sldMkLst>
        <pc:spChg chg="add mod">
          <ac:chgData name="Tamara Micic" userId="S::tmici017@uottawa.ca::40a0657d-972a-4149-85c5-c490943ce391" providerId="AD" clId="Web-{BFBD6C06-C0E7-229B-212B-509586515CF8}" dt="2022-12-06T15:31:29.526" v="404" actId="1076"/>
          <ac:spMkLst>
            <pc:docMk/>
            <pc:sldMk cId="1193437034" sldId="324"/>
            <ac:spMk id="4" creationId="{F679DD5C-8B3F-AD8C-4194-3474F9F84053}"/>
          </ac:spMkLst>
        </pc:spChg>
        <pc:picChg chg="add mod">
          <ac:chgData name="Tamara Micic" userId="S::tmici017@uottawa.ca::40a0657d-972a-4149-85c5-c490943ce391" providerId="AD" clId="Web-{BFBD6C06-C0E7-229B-212B-509586515CF8}" dt="2022-12-06T15:31:20.120" v="403" actId="1076"/>
          <ac:picMkLst>
            <pc:docMk/>
            <pc:sldMk cId="1193437034" sldId="324"/>
            <ac:picMk id="5" creationId="{71F1C786-8853-C8E6-8011-170E2CF1221B}"/>
          </ac:picMkLst>
        </pc:picChg>
      </pc:sldChg>
      <pc:sldChg chg="new del">
        <pc:chgData name="Tamara Micic" userId="S::tmici017@uottawa.ca::40a0657d-972a-4149-85c5-c490943ce391" providerId="AD" clId="Web-{BFBD6C06-C0E7-229B-212B-509586515CF8}" dt="2022-12-06T16:22:15.449" v="462"/>
        <pc:sldMkLst>
          <pc:docMk/>
          <pc:sldMk cId="965219254" sldId="325"/>
        </pc:sldMkLst>
      </pc:sldChg>
      <pc:sldChg chg="addSp modSp new">
        <pc:chgData name="Tamara Micic" userId="S::tmici017@uottawa.ca::40a0657d-972a-4149-85c5-c490943ce391" providerId="AD" clId="Web-{BFBD6C06-C0E7-229B-212B-509586515CF8}" dt="2022-12-06T16:24:14.776" v="492" actId="1076"/>
        <pc:sldMkLst>
          <pc:docMk/>
          <pc:sldMk cId="647679810" sldId="326"/>
        </pc:sldMkLst>
        <pc:spChg chg="add mod">
          <ac:chgData name="Tamara Micic" userId="S::tmici017@uottawa.ca::40a0657d-972a-4149-85c5-c490943ce391" providerId="AD" clId="Web-{BFBD6C06-C0E7-229B-212B-509586515CF8}" dt="2022-12-06T16:24:14.776" v="492" actId="1076"/>
          <ac:spMkLst>
            <pc:docMk/>
            <pc:sldMk cId="647679810" sldId="326"/>
            <ac:spMk id="5" creationId="{751AF129-D7A3-89BA-5371-50A0AD980362}"/>
          </ac:spMkLst>
        </pc:spChg>
        <pc:picChg chg="add mod">
          <ac:chgData name="Tamara Micic" userId="S::tmici017@uottawa.ca::40a0657d-972a-4149-85c5-c490943ce391" providerId="AD" clId="Web-{BFBD6C06-C0E7-229B-212B-509586515CF8}" dt="2022-12-06T16:24:05.463" v="491" actId="1076"/>
          <ac:picMkLst>
            <pc:docMk/>
            <pc:sldMk cId="647679810" sldId="326"/>
            <ac:picMk id="3" creationId="{85016F83-6B0D-0FA5-4631-FB4C34242015}"/>
          </ac:picMkLst>
        </pc:picChg>
      </pc:sldChg>
      <pc:sldChg chg="del">
        <pc:chgData name="Tamara Micic" userId="S::tmici017@uottawa.ca::40a0657d-972a-4149-85c5-c490943ce391" providerId="AD" clId="Web-{BFBD6C06-C0E7-229B-212B-509586515CF8}" dt="2022-12-07T19:18:24.037" v="559"/>
        <pc:sldMkLst>
          <pc:docMk/>
          <pc:sldMk cId="2735206457" sldId="328"/>
        </pc:sldMkLst>
      </pc:sldChg>
    </pc:docChg>
  </pc:docChgLst>
  <pc:docChgLst>
    <pc:chgData name="Coralie Ostertag" userId="dd623855-4d74-4b2e-95bd-ff8faa5e7137" providerId="ADAL" clId="{9407008F-47EB-4C74-91D8-4ED5AE2A8303}"/>
    <pc:docChg chg="undo custSel addSld delSld modSld sldOrd">
      <pc:chgData name="Coralie Ostertag" userId="dd623855-4d74-4b2e-95bd-ff8faa5e7137" providerId="ADAL" clId="{9407008F-47EB-4C74-91D8-4ED5AE2A8303}" dt="2022-12-07T16:00:52.827" v="3391" actId="20577"/>
      <pc:docMkLst>
        <pc:docMk/>
      </pc:docMkLst>
      <pc:sldChg chg="ord">
        <pc:chgData name="Coralie Ostertag" userId="dd623855-4d74-4b2e-95bd-ff8faa5e7137" providerId="ADAL" clId="{9407008F-47EB-4C74-91D8-4ED5AE2A8303}" dt="2022-12-07T03:14:57.964" v="955"/>
        <pc:sldMkLst>
          <pc:docMk/>
          <pc:sldMk cId="0" sldId="257"/>
        </pc:sldMkLst>
      </pc:sldChg>
      <pc:sldChg chg="ord">
        <pc:chgData name="Coralie Ostertag" userId="dd623855-4d74-4b2e-95bd-ff8faa5e7137" providerId="ADAL" clId="{9407008F-47EB-4C74-91D8-4ED5AE2A8303}" dt="2022-12-07T03:14:57.964" v="955"/>
        <pc:sldMkLst>
          <pc:docMk/>
          <pc:sldMk cId="0" sldId="258"/>
        </pc:sldMkLst>
      </pc:sldChg>
      <pc:sldChg chg="del ord">
        <pc:chgData name="Coralie Ostertag" userId="dd623855-4d74-4b2e-95bd-ff8faa5e7137" providerId="ADAL" clId="{9407008F-47EB-4C74-91D8-4ED5AE2A8303}" dt="2022-12-07T04:42:48.517" v="2086" actId="47"/>
        <pc:sldMkLst>
          <pc:docMk/>
          <pc:sldMk cId="0" sldId="259"/>
        </pc:sldMkLst>
      </pc:sldChg>
      <pc:sldChg chg="addSp delSp modSp mod ord">
        <pc:chgData name="Coralie Ostertag" userId="dd623855-4d74-4b2e-95bd-ff8faa5e7137" providerId="ADAL" clId="{9407008F-47EB-4C74-91D8-4ED5AE2A8303}" dt="2022-12-07T15:57:33.852" v="3265" actId="9405"/>
        <pc:sldMkLst>
          <pc:docMk/>
          <pc:sldMk cId="0" sldId="262"/>
        </pc:sldMkLst>
        <pc:spChg chg="mod">
          <ac:chgData name="Coralie Ostertag" userId="dd623855-4d74-4b2e-95bd-ff8faa5e7137" providerId="ADAL" clId="{9407008F-47EB-4C74-91D8-4ED5AE2A8303}" dt="2022-12-07T04:56:41.234" v="2973" actId="255"/>
          <ac:spMkLst>
            <pc:docMk/>
            <pc:sldMk cId="0" sldId="262"/>
            <ac:spMk id="280" creationId="{00000000-0000-0000-0000-000000000000}"/>
          </ac:spMkLst>
        </pc:spChg>
        <pc:spChg chg="mod">
          <ac:chgData name="Coralie Ostertag" userId="dd623855-4d74-4b2e-95bd-ff8faa5e7137" providerId="ADAL" clId="{9407008F-47EB-4C74-91D8-4ED5AE2A8303}" dt="2022-12-07T05:00:38.732" v="3111" actId="255"/>
          <ac:spMkLst>
            <pc:docMk/>
            <pc:sldMk cId="0" sldId="262"/>
            <ac:spMk id="281" creationId="{00000000-0000-0000-0000-000000000000}"/>
          </ac:spMkLst>
        </pc:spChg>
        <pc:spChg chg="mod">
          <ac:chgData name="Coralie Ostertag" userId="dd623855-4d74-4b2e-95bd-ff8faa5e7137" providerId="ADAL" clId="{9407008F-47EB-4C74-91D8-4ED5AE2A8303}" dt="2022-12-07T04:55:40.465" v="2924" actId="1076"/>
          <ac:spMkLst>
            <pc:docMk/>
            <pc:sldMk cId="0" sldId="262"/>
            <ac:spMk id="290" creationId="{00000000-0000-0000-0000-000000000000}"/>
          </ac:spMkLst>
        </pc:spChg>
        <pc:spChg chg="mod">
          <ac:chgData name="Coralie Ostertag" userId="dd623855-4d74-4b2e-95bd-ff8faa5e7137" providerId="ADAL" clId="{9407008F-47EB-4C74-91D8-4ED5AE2A8303}" dt="2022-12-07T04:55:50.717" v="2926" actId="1076"/>
          <ac:spMkLst>
            <pc:docMk/>
            <pc:sldMk cId="0" sldId="262"/>
            <ac:spMk id="291" creationId="{00000000-0000-0000-0000-000000000000}"/>
          </ac:spMkLst>
        </pc:spChg>
        <pc:spChg chg="mod">
          <ac:chgData name="Coralie Ostertag" userId="dd623855-4d74-4b2e-95bd-ff8faa5e7137" providerId="ADAL" clId="{9407008F-47EB-4C74-91D8-4ED5AE2A8303}" dt="2022-12-07T04:55:43.967" v="2925" actId="1076"/>
          <ac:spMkLst>
            <pc:docMk/>
            <pc:sldMk cId="0" sldId="262"/>
            <ac:spMk id="292" creationId="{00000000-0000-0000-0000-000000000000}"/>
          </ac:spMkLst>
        </pc:spChg>
        <pc:grpChg chg="del">
          <ac:chgData name="Coralie Ostertag" userId="dd623855-4d74-4b2e-95bd-ff8faa5e7137" providerId="ADAL" clId="{9407008F-47EB-4C74-91D8-4ED5AE2A8303}" dt="2022-12-07T04:55:14.169" v="2917" actId="478"/>
          <ac:grpSpMkLst>
            <pc:docMk/>
            <pc:sldMk cId="0" sldId="262"/>
            <ac:grpSpMk id="282" creationId="{00000000-0000-0000-0000-000000000000}"/>
          </ac:grpSpMkLst>
        </pc:grpChg>
        <pc:grpChg chg="del">
          <ac:chgData name="Coralie Ostertag" userId="dd623855-4d74-4b2e-95bd-ff8faa5e7137" providerId="ADAL" clId="{9407008F-47EB-4C74-91D8-4ED5AE2A8303}" dt="2022-12-07T04:55:15.425" v="2918" actId="478"/>
          <ac:grpSpMkLst>
            <pc:docMk/>
            <pc:sldMk cId="0" sldId="262"/>
            <ac:grpSpMk id="285" creationId="{00000000-0000-0000-0000-000000000000}"/>
          </ac:grpSpMkLst>
        </pc:grpChg>
        <pc:picChg chg="add mod">
          <ac:chgData name="Coralie Ostertag" userId="dd623855-4d74-4b2e-95bd-ff8faa5e7137" providerId="ADAL" clId="{9407008F-47EB-4C74-91D8-4ED5AE2A8303}" dt="2022-12-07T04:55:30.761" v="2921" actId="1076"/>
          <ac:picMkLst>
            <pc:docMk/>
            <pc:sldMk cId="0" sldId="262"/>
            <ac:picMk id="2" creationId="{DE5CC5D4-0433-F285-623B-09EC1CA3B574}"/>
          </ac:picMkLst>
        </pc:picChg>
        <pc:picChg chg="add del mod">
          <ac:chgData name="Coralie Ostertag" userId="dd623855-4d74-4b2e-95bd-ff8faa5e7137" providerId="ADAL" clId="{9407008F-47EB-4C74-91D8-4ED5AE2A8303}" dt="2022-12-07T05:03:55.412" v="3114" actId="478"/>
          <ac:picMkLst>
            <pc:docMk/>
            <pc:sldMk cId="0" sldId="262"/>
            <ac:picMk id="3" creationId="{1A1E5AC8-594C-700B-038E-A1B3EC4F2C99}"/>
          </ac:picMkLst>
        </pc:picChg>
        <pc:inkChg chg="add del">
          <ac:chgData name="Coralie Ostertag" userId="dd623855-4d74-4b2e-95bd-ff8faa5e7137" providerId="ADAL" clId="{9407008F-47EB-4C74-91D8-4ED5AE2A8303}" dt="2022-12-07T15:56:52.983" v="3257" actId="9405"/>
          <ac:inkMkLst>
            <pc:docMk/>
            <pc:sldMk cId="0" sldId="262"/>
            <ac:inkMk id="4" creationId="{0E4E030C-2FD2-E0DA-7B54-B50E60A60D43}"/>
          </ac:inkMkLst>
        </pc:inkChg>
        <pc:inkChg chg="add del">
          <ac:chgData name="Coralie Ostertag" userId="dd623855-4d74-4b2e-95bd-ff8faa5e7137" providerId="ADAL" clId="{9407008F-47EB-4C74-91D8-4ED5AE2A8303}" dt="2022-12-07T15:57:03.727" v="3259" actId="9405"/>
          <ac:inkMkLst>
            <pc:docMk/>
            <pc:sldMk cId="0" sldId="262"/>
            <ac:inkMk id="5" creationId="{708F871D-99FE-888A-D543-EE2EF9EF1A6A}"/>
          </ac:inkMkLst>
        </pc:inkChg>
        <pc:inkChg chg="add del">
          <ac:chgData name="Coralie Ostertag" userId="dd623855-4d74-4b2e-95bd-ff8faa5e7137" providerId="ADAL" clId="{9407008F-47EB-4C74-91D8-4ED5AE2A8303}" dt="2022-12-07T15:57:13.385" v="3261" actId="9405"/>
          <ac:inkMkLst>
            <pc:docMk/>
            <pc:sldMk cId="0" sldId="262"/>
            <ac:inkMk id="6" creationId="{14054B26-7213-204B-CA96-AC6AD20C1D34}"/>
          </ac:inkMkLst>
        </pc:inkChg>
        <pc:inkChg chg="add del">
          <ac:chgData name="Coralie Ostertag" userId="dd623855-4d74-4b2e-95bd-ff8faa5e7137" providerId="ADAL" clId="{9407008F-47EB-4C74-91D8-4ED5AE2A8303}" dt="2022-12-07T15:57:22.492" v="3263" actId="9405"/>
          <ac:inkMkLst>
            <pc:docMk/>
            <pc:sldMk cId="0" sldId="262"/>
            <ac:inkMk id="7" creationId="{FC8C6411-F059-BA50-79E0-706059CFD0EE}"/>
          </ac:inkMkLst>
        </pc:inkChg>
        <pc:inkChg chg="add">
          <ac:chgData name="Coralie Ostertag" userId="dd623855-4d74-4b2e-95bd-ff8faa5e7137" providerId="ADAL" clId="{9407008F-47EB-4C74-91D8-4ED5AE2A8303}" dt="2022-12-07T15:57:25.927" v="3264" actId="9405"/>
          <ac:inkMkLst>
            <pc:docMk/>
            <pc:sldMk cId="0" sldId="262"/>
            <ac:inkMk id="8" creationId="{CC6147BE-B60B-6EA9-7267-A2D4BDFE741E}"/>
          </ac:inkMkLst>
        </pc:inkChg>
        <pc:inkChg chg="add">
          <ac:chgData name="Coralie Ostertag" userId="dd623855-4d74-4b2e-95bd-ff8faa5e7137" providerId="ADAL" clId="{9407008F-47EB-4C74-91D8-4ED5AE2A8303}" dt="2022-12-07T15:57:33.852" v="3265" actId="9405"/>
          <ac:inkMkLst>
            <pc:docMk/>
            <pc:sldMk cId="0" sldId="262"/>
            <ac:inkMk id="9" creationId="{CBC5D95B-2503-691B-0316-E39E15C96921}"/>
          </ac:inkMkLst>
        </pc:inkChg>
      </pc:sldChg>
      <pc:sldChg chg="modSp mod ord">
        <pc:chgData name="Coralie Ostertag" userId="dd623855-4d74-4b2e-95bd-ff8faa5e7137" providerId="ADAL" clId="{9407008F-47EB-4C74-91D8-4ED5AE2A8303}" dt="2022-12-07T04:22:34.169" v="1752" actId="20577"/>
        <pc:sldMkLst>
          <pc:docMk/>
          <pc:sldMk cId="0" sldId="264"/>
        </pc:sldMkLst>
        <pc:spChg chg="mod">
          <ac:chgData name="Coralie Ostertag" userId="dd623855-4d74-4b2e-95bd-ff8faa5e7137" providerId="ADAL" clId="{9407008F-47EB-4C74-91D8-4ED5AE2A8303}" dt="2022-12-07T04:08:40.200" v="979" actId="20577"/>
          <ac:spMkLst>
            <pc:docMk/>
            <pc:sldMk cId="0" sldId="264"/>
            <ac:spMk id="307" creationId="{00000000-0000-0000-0000-000000000000}"/>
          </ac:spMkLst>
        </pc:spChg>
        <pc:spChg chg="mod">
          <ac:chgData name="Coralie Ostertag" userId="dd623855-4d74-4b2e-95bd-ff8faa5e7137" providerId="ADAL" clId="{9407008F-47EB-4C74-91D8-4ED5AE2A8303}" dt="2022-12-07T04:11:54.946" v="1141" actId="20577"/>
          <ac:spMkLst>
            <pc:docMk/>
            <pc:sldMk cId="0" sldId="264"/>
            <ac:spMk id="308" creationId="{00000000-0000-0000-0000-000000000000}"/>
          </ac:spMkLst>
        </pc:spChg>
        <pc:spChg chg="mod">
          <ac:chgData name="Coralie Ostertag" userId="dd623855-4d74-4b2e-95bd-ff8faa5e7137" providerId="ADAL" clId="{9407008F-47EB-4C74-91D8-4ED5AE2A8303}" dt="2022-12-07T04:22:34.169" v="1752" actId="20577"/>
          <ac:spMkLst>
            <pc:docMk/>
            <pc:sldMk cId="0" sldId="264"/>
            <ac:spMk id="309" creationId="{00000000-0000-0000-0000-000000000000}"/>
          </ac:spMkLst>
        </pc:spChg>
        <pc:spChg chg="mod">
          <ac:chgData name="Coralie Ostertag" userId="dd623855-4d74-4b2e-95bd-ff8faa5e7137" providerId="ADAL" clId="{9407008F-47EB-4C74-91D8-4ED5AE2A8303}" dt="2022-12-07T04:21:17.333" v="1599" actId="20577"/>
          <ac:spMkLst>
            <pc:docMk/>
            <pc:sldMk cId="0" sldId="264"/>
            <ac:spMk id="310" creationId="{00000000-0000-0000-0000-000000000000}"/>
          </ac:spMkLst>
        </pc:spChg>
      </pc:sldChg>
      <pc:sldChg chg="addSp delSp modSp mod ord">
        <pc:chgData name="Coralie Ostertag" userId="dd623855-4d74-4b2e-95bd-ff8faa5e7137" providerId="ADAL" clId="{9407008F-47EB-4C74-91D8-4ED5AE2A8303}" dt="2022-12-07T05:05:10.299" v="3233" actId="20577"/>
        <pc:sldMkLst>
          <pc:docMk/>
          <pc:sldMk cId="0" sldId="273"/>
        </pc:sldMkLst>
        <pc:spChg chg="add del mod">
          <ac:chgData name="Coralie Ostertag" userId="dd623855-4d74-4b2e-95bd-ff8faa5e7137" providerId="ADAL" clId="{9407008F-47EB-4C74-91D8-4ED5AE2A8303}" dt="2022-12-07T04:43:01.060" v="2088" actId="478"/>
          <ac:spMkLst>
            <pc:docMk/>
            <pc:sldMk cId="0" sldId="273"/>
            <ac:spMk id="3" creationId="{7B552235-2648-1F76-CBFE-73FEA535F89D}"/>
          </ac:spMkLst>
        </pc:spChg>
        <pc:spChg chg="add del mod">
          <ac:chgData name="Coralie Ostertag" userId="dd623855-4d74-4b2e-95bd-ff8faa5e7137" providerId="ADAL" clId="{9407008F-47EB-4C74-91D8-4ED5AE2A8303}" dt="2022-12-07T04:43:08.530" v="2090" actId="478"/>
          <ac:spMkLst>
            <pc:docMk/>
            <pc:sldMk cId="0" sldId="273"/>
            <ac:spMk id="5" creationId="{2F28ED6A-0168-1C2C-EE68-33565C88D0E7}"/>
          </ac:spMkLst>
        </pc:spChg>
        <pc:spChg chg="add del mod">
          <ac:chgData name="Coralie Ostertag" userId="dd623855-4d74-4b2e-95bd-ff8faa5e7137" providerId="ADAL" clId="{9407008F-47EB-4C74-91D8-4ED5AE2A8303}" dt="2022-12-07T04:43:59.192" v="2108" actId="478"/>
          <ac:spMkLst>
            <pc:docMk/>
            <pc:sldMk cId="0" sldId="273"/>
            <ac:spMk id="8" creationId="{6706A5A1-C8BD-9E60-B5F5-3F42C04A7712}"/>
          </ac:spMkLst>
        </pc:spChg>
        <pc:spChg chg="add del mod">
          <ac:chgData name="Coralie Ostertag" userId="dd623855-4d74-4b2e-95bd-ff8faa5e7137" providerId="ADAL" clId="{9407008F-47EB-4C74-91D8-4ED5AE2A8303}" dt="2022-12-07T04:47:16.062" v="2415" actId="478"/>
          <ac:spMkLst>
            <pc:docMk/>
            <pc:sldMk cId="0" sldId="273"/>
            <ac:spMk id="10" creationId="{2EA94C90-73B5-9E2E-2213-57B82FA8E041}"/>
          </ac:spMkLst>
        </pc:spChg>
        <pc:spChg chg="add del mod">
          <ac:chgData name="Coralie Ostertag" userId="dd623855-4d74-4b2e-95bd-ff8faa5e7137" providerId="ADAL" clId="{9407008F-47EB-4C74-91D8-4ED5AE2A8303}" dt="2022-12-07T04:52:14.602" v="2679" actId="478"/>
          <ac:spMkLst>
            <pc:docMk/>
            <pc:sldMk cId="0" sldId="273"/>
            <ac:spMk id="12" creationId="{9CDAB862-F581-FA65-7B82-83745F02A114}"/>
          </ac:spMkLst>
        </pc:spChg>
        <pc:spChg chg="mod">
          <ac:chgData name="Coralie Ostertag" userId="dd623855-4d74-4b2e-95bd-ff8faa5e7137" providerId="ADAL" clId="{9407008F-47EB-4C74-91D8-4ED5AE2A8303}" dt="2022-12-07T05:05:10.299" v="3233" actId="20577"/>
          <ac:spMkLst>
            <pc:docMk/>
            <pc:sldMk cId="0" sldId="273"/>
            <ac:spMk id="410" creationId="{00000000-0000-0000-0000-000000000000}"/>
          </ac:spMkLst>
        </pc:spChg>
        <pc:spChg chg="mod">
          <ac:chgData name="Coralie Ostertag" userId="dd623855-4d74-4b2e-95bd-ff8faa5e7137" providerId="ADAL" clId="{9407008F-47EB-4C74-91D8-4ED5AE2A8303}" dt="2022-12-07T04:45:35.269" v="2271" actId="14100"/>
          <ac:spMkLst>
            <pc:docMk/>
            <pc:sldMk cId="0" sldId="273"/>
            <ac:spMk id="411" creationId="{00000000-0000-0000-0000-000000000000}"/>
          </ac:spMkLst>
        </pc:spChg>
        <pc:spChg chg="mod">
          <ac:chgData name="Coralie Ostertag" userId="dd623855-4d74-4b2e-95bd-ff8faa5e7137" providerId="ADAL" clId="{9407008F-47EB-4C74-91D8-4ED5AE2A8303}" dt="2022-12-07T04:48:23.400" v="2676" actId="20577"/>
          <ac:spMkLst>
            <pc:docMk/>
            <pc:sldMk cId="0" sldId="273"/>
            <ac:spMk id="412" creationId="{00000000-0000-0000-0000-000000000000}"/>
          </ac:spMkLst>
        </pc:spChg>
        <pc:spChg chg="mod">
          <ac:chgData name="Coralie Ostertag" userId="dd623855-4d74-4b2e-95bd-ff8faa5e7137" providerId="ADAL" clId="{9407008F-47EB-4C74-91D8-4ED5AE2A8303}" dt="2022-12-07T04:54:06.927" v="2909" actId="20577"/>
          <ac:spMkLst>
            <pc:docMk/>
            <pc:sldMk cId="0" sldId="273"/>
            <ac:spMk id="413" creationId="{00000000-0000-0000-0000-000000000000}"/>
          </ac:spMkLst>
        </pc:spChg>
        <pc:spChg chg="add del">
          <ac:chgData name="Coralie Ostertag" userId="dd623855-4d74-4b2e-95bd-ff8faa5e7137" providerId="ADAL" clId="{9407008F-47EB-4C74-91D8-4ED5AE2A8303}" dt="2022-12-07T04:43:24.658" v="2093" actId="478"/>
          <ac:spMkLst>
            <pc:docMk/>
            <pc:sldMk cId="0" sldId="273"/>
            <ac:spMk id="415" creationId="{00000000-0000-0000-0000-000000000000}"/>
          </ac:spMkLst>
        </pc:spChg>
        <pc:spChg chg="del">
          <ac:chgData name="Coralie Ostertag" userId="dd623855-4d74-4b2e-95bd-ff8faa5e7137" providerId="ADAL" clId="{9407008F-47EB-4C74-91D8-4ED5AE2A8303}" dt="2022-12-07T04:47:05.532" v="2413" actId="478"/>
          <ac:spMkLst>
            <pc:docMk/>
            <pc:sldMk cId="0" sldId="273"/>
            <ac:spMk id="416" creationId="{00000000-0000-0000-0000-000000000000}"/>
          </ac:spMkLst>
        </pc:spChg>
        <pc:spChg chg="del">
          <ac:chgData name="Coralie Ostertag" userId="dd623855-4d74-4b2e-95bd-ff8faa5e7137" providerId="ADAL" clId="{9407008F-47EB-4C74-91D8-4ED5AE2A8303}" dt="2022-12-07T04:52:09.878" v="2677" actId="478"/>
          <ac:spMkLst>
            <pc:docMk/>
            <pc:sldMk cId="0" sldId="273"/>
            <ac:spMk id="417" creationId="{00000000-0000-0000-0000-000000000000}"/>
          </ac:spMkLst>
        </pc:spChg>
        <pc:picChg chg="add mod">
          <ac:chgData name="Coralie Ostertag" userId="dd623855-4d74-4b2e-95bd-ff8faa5e7137" providerId="ADAL" clId="{9407008F-47EB-4C74-91D8-4ED5AE2A8303}" dt="2022-12-07T04:45:43.427" v="2274" actId="1076"/>
          <ac:picMkLst>
            <pc:docMk/>
            <pc:sldMk cId="0" sldId="273"/>
            <ac:picMk id="6" creationId="{9FE0C2CE-8FB8-7B4B-09D8-6EFB4899752C}"/>
          </ac:picMkLst>
        </pc:picChg>
        <pc:picChg chg="add mod">
          <ac:chgData name="Coralie Ostertag" userId="dd623855-4d74-4b2e-95bd-ff8faa5e7137" providerId="ADAL" clId="{9407008F-47EB-4C74-91D8-4ED5AE2A8303}" dt="2022-12-07T04:54:57.554" v="2912" actId="1076"/>
          <ac:picMkLst>
            <pc:docMk/>
            <pc:sldMk cId="0" sldId="273"/>
            <ac:picMk id="13" creationId="{5B4E2050-1D40-E60D-6431-096EEDAC7E3D}"/>
          </ac:picMkLst>
        </pc:picChg>
      </pc:sldChg>
      <pc:sldChg chg="modSp mod ord">
        <pc:chgData name="Coralie Ostertag" userId="dd623855-4d74-4b2e-95bd-ff8faa5e7137" providerId="ADAL" clId="{9407008F-47EB-4C74-91D8-4ED5AE2A8303}" dt="2022-12-07T16:00:52.827" v="3391" actId="20577"/>
        <pc:sldMkLst>
          <pc:docMk/>
          <pc:sldMk cId="0" sldId="278"/>
        </pc:sldMkLst>
        <pc:spChg chg="mod">
          <ac:chgData name="Coralie Ostertag" userId="dd623855-4d74-4b2e-95bd-ff8faa5e7137" providerId="ADAL" clId="{9407008F-47EB-4C74-91D8-4ED5AE2A8303}" dt="2022-12-07T16:00:52.827" v="3391" actId="20577"/>
          <ac:spMkLst>
            <pc:docMk/>
            <pc:sldMk cId="0" sldId="278"/>
            <ac:spMk id="498" creationId="{00000000-0000-0000-0000-000000000000}"/>
          </ac:spMkLst>
        </pc:spChg>
      </pc:sldChg>
      <pc:sldChg chg="modSp new mod ord">
        <pc:chgData name="Coralie Ostertag" userId="dd623855-4d74-4b2e-95bd-ff8faa5e7137" providerId="ADAL" clId="{9407008F-47EB-4C74-91D8-4ED5AE2A8303}" dt="2022-12-07T03:15:29.819" v="959"/>
        <pc:sldMkLst>
          <pc:docMk/>
          <pc:sldMk cId="1434430921" sldId="296"/>
        </pc:sldMkLst>
        <pc:spChg chg="mod">
          <ac:chgData name="Coralie Ostertag" userId="dd623855-4d74-4b2e-95bd-ff8faa5e7137" providerId="ADAL" clId="{9407008F-47EB-4C74-91D8-4ED5AE2A8303}" dt="2022-12-01T16:51:04.983" v="14" actId="20577"/>
          <ac:spMkLst>
            <pc:docMk/>
            <pc:sldMk cId="1434430921" sldId="296"/>
            <ac:spMk id="2" creationId="{F34B35CB-7038-1F11-B28E-8617D92A6911}"/>
          </ac:spMkLst>
        </pc:spChg>
      </pc:sldChg>
      <pc:sldChg chg="addSp delSp modSp new mod ord">
        <pc:chgData name="Coralie Ostertag" userId="dd623855-4d74-4b2e-95bd-ff8faa5e7137" providerId="ADAL" clId="{9407008F-47EB-4C74-91D8-4ED5AE2A8303}" dt="2022-12-07T03:15:29.819" v="959"/>
        <pc:sldMkLst>
          <pc:docMk/>
          <pc:sldMk cId="3437858758" sldId="297"/>
        </pc:sldMkLst>
        <pc:spChg chg="mod">
          <ac:chgData name="Coralie Ostertag" userId="dd623855-4d74-4b2e-95bd-ff8faa5e7137" providerId="ADAL" clId="{9407008F-47EB-4C74-91D8-4ED5AE2A8303}" dt="2022-12-01T16:53:53.070" v="209" actId="1076"/>
          <ac:spMkLst>
            <pc:docMk/>
            <pc:sldMk cId="3437858758" sldId="297"/>
            <ac:spMk id="2" creationId="{87A1089B-B7F1-2A0F-7640-98974C734022}"/>
          </ac:spMkLst>
        </pc:spChg>
        <pc:spChg chg="del mod">
          <ac:chgData name="Coralie Ostertag" userId="dd623855-4d74-4b2e-95bd-ff8faa5e7137" providerId="ADAL" clId="{9407008F-47EB-4C74-91D8-4ED5AE2A8303}" dt="2022-12-01T16:53:13.512" v="196" actId="478"/>
          <ac:spMkLst>
            <pc:docMk/>
            <pc:sldMk cId="3437858758" sldId="297"/>
            <ac:spMk id="3" creationId="{46F2E290-AE54-C3EF-27A5-C4E1E772045A}"/>
          </ac:spMkLst>
        </pc:spChg>
        <pc:spChg chg="add del mod">
          <ac:chgData name="Coralie Ostertag" userId="dd623855-4d74-4b2e-95bd-ff8faa5e7137" providerId="ADAL" clId="{9407008F-47EB-4C74-91D8-4ED5AE2A8303}" dt="2022-12-01T16:53:25.816" v="204"/>
          <ac:spMkLst>
            <pc:docMk/>
            <pc:sldMk cId="3437858758" sldId="297"/>
            <ac:spMk id="5" creationId="{F0E92045-6579-9B33-9BBF-AF9ABB81753C}"/>
          </ac:spMkLst>
        </pc:spChg>
        <pc:spChg chg="add del mod">
          <ac:chgData name="Coralie Ostertag" userId="dd623855-4d74-4b2e-95bd-ff8faa5e7137" providerId="ADAL" clId="{9407008F-47EB-4C74-91D8-4ED5AE2A8303}" dt="2022-12-01T16:53:17.814" v="198"/>
          <ac:spMkLst>
            <pc:docMk/>
            <pc:sldMk cId="3437858758" sldId="297"/>
            <ac:spMk id="6" creationId="{6EE352AF-C984-6980-A760-DAE078433ECA}"/>
          </ac:spMkLst>
        </pc:spChg>
        <pc:spChg chg="add mod">
          <ac:chgData name="Coralie Ostertag" userId="dd623855-4d74-4b2e-95bd-ff8faa5e7137" providerId="ADAL" clId="{9407008F-47EB-4C74-91D8-4ED5AE2A8303}" dt="2022-12-01T16:53:53.070" v="209" actId="1076"/>
          <ac:spMkLst>
            <pc:docMk/>
            <pc:sldMk cId="3437858758" sldId="297"/>
            <ac:spMk id="7" creationId="{FC7D9C0B-1702-F5C0-D1B2-FA34495BA4BB}"/>
          </ac:spMkLst>
        </pc:spChg>
      </pc:sldChg>
      <pc:sldChg chg="addSp modSp new mod ord">
        <pc:chgData name="Coralie Ostertag" userId="dd623855-4d74-4b2e-95bd-ff8faa5e7137" providerId="ADAL" clId="{9407008F-47EB-4C74-91D8-4ED5AE2A8303}" dt="2022-12-07T15:54:06.623" v="3255" actId="113"/>
        <pc:sldMkLst>
          <pc:docMk/>
          <pc:sldMk cId="533943662" sldId="298"/>
        </pc:sldMkLst>
        <pc:spChg chg="add mod">
          <ac:chgData name="Coralie Ostertag" userId="dd623855-4d74-4b2e-95bd-ff8faa5e7137" providerId="ADAL" clId="{9407008F-47EB-4C74-91D8-4ED5AE2A8303}" dt="2022-12-07T15:54:06.623" v="3255" actId="113"/>
          <ac:spMkLst>
            <pc:docMk/>
            <pc:sldMk cId="533943662" sldId="298"/>
            <ac:spMk id="13" creationId="{BD71121C-3852-8743-EFA9-6765CCA942B5}"/>
          </ac:spMkLst>
        </pc:spChg>
        <pc:picChg chg="add mod">
          <ac:chgData name="Coralie Ostertag" userId="dd623855-4d74-4b2e-95bd-ff8faa5e7137" providerId="ADAL" clId="{9407008F-47EB-4C74-91D8-4ED5AE2A8303}" dt="2022-12-01T16:58:14.665" v="225" actId="1076"/>
          <ac:picMkLst>
            <pc:docMk/>
            <pc:sldMk cId="533943662" sldId="298"/>
            <ac:picMk id="4" creationId="{DF8F4AFC-84A2-FCDF-6560-A439D7DF777E}"/>
          </ac:picMkLst>
        </pc:picChg>
        <pc:picChg chg="add mod">
          <ac:chgData name="Coralie Ostertag" userId="dd623855-4d74-4b2e-95bd-ff8faa5e7137" providerId="ADAL" clId="{9407008F-47EB-4C74-91D8-4ED5AE2A8303}" dt="2022-12-01T16:57:32.271" v="220" actId="1076"/>
          <ac:picMkLst>
            <pc:docMk/>
            <pc:sldMk cId="533943662" sldId="298"/>
            <ac:picMk id="6" creationId="{DE1133E6-C6B5-705F-3F67-65F91A8231EF}"/>
          </ac:picMkLst>
        </pc:picChg>
        <pc:picChg chg="add mod">
          <ac:chgData name="Coralie Ostertag" userId="dd623855-4d74-4b2e-95bd-ff8faa5e7137" providerId="ADAL" clId="{9407008F-47EB-4C74-91D8-4ED5AE2A8303}" dt="2022-12-04T22:05:38.890" v="676" actId="1076"/>
          <ac:picMkLst>
            <pc:docMk/>
            <pc:sldMk cId="533943662" sldId="298"/>
            <ac:picMk id="8" creationId="{CFB53C23-4B03-D06C-C3EA-747EF4A29305}"/>
          </ac:picMkLst>
        </pc:picChg>
        <pc:picChg chg="add mod">
          <ac:chgData name="Coralie Ostertag" userId="dd623855-4d74-4b2e-95bd-ff8faa5e7137" providerId="ADAL" clId="{9407008F-47EB-4C74-91D8-4ED5AE2A8303}" dt="2022-12-01T17:00:32.441" v="238" actId="1076"/>
          <ac:picMkLst>
            <pc:docMk/>
            <pc:sldMk cId="533943662" sldId="298"/>
            <ac:picMk id="10" creationId="{672BDD5E-B1C9-D48C-9D7F-0FA1BDB86173}"/>
          </ac:picMkLst>
        </pc:picChg>
        <pc:picChg chg="add mod modCrop">
          <ac:chgData name="Coralie Ostertag" userId="dd623855-4d74-4b2e-95bd-ff8faa5e7137" providerId="ADAL" clId="{9407008F-47EB-4C74-91D8-4ED5AE2A8303}" dt="2022-12-01T17:00:32.441" v="238" actId="1076"/>
          <ac:picMkLst>
            <pc:docMk/>
            <pc:sldMk cId="533943662" sldId="298"/>
            <ac:picMk id="12" creationId="{F5C053B7-D204-15C3-E83C-63E5D39C2D9F}"/>
          </ac:picMkLst>
        </pc:picChg>
      </pc:sldChg>
      <pc:sldChg chg="new del">
        <pc:chgData name="Coralie Ostertag" userId="dd623855-4d74-4b2e-95bd-ff8faa5e7137" providerId="ADAL" clId="{9407008F-47EB-4C74-91D8-4ED5AE2A8303}" dt="2022-12-01T17:01:54.330" v="240" actId="47"/>
        <pc:sldMkLst>
          <pc:docMk/>
          <pc:sldMk cId="3392276881" sldId="299"/>
        </pc:sldMkLst>
      </pc:sldChg>
      <pc:sldChg chg="addSp delSp modSp new mod ord">
        <pc:chgData name="Coralie Ostertag" userId="dd623855-4d74-4b2e-95bd-ff8faa5e7137" providerId="ADAL" clId="{9407008F-47EB-4C74-91D8-4ED5AE2A8303}" dt="2022-12-07T03:15:29.819" v="959"/>
        <pc:sldMkLst>
          <pc:docMk/>
          <pc:sldMk cId="3518723060" sldId="299"/>
        </pc:sldMkLst>
        <pc:spChg chg="mod">
          <ac:chgData name="Coralie Ostertag" userId="dd623855-4d74-4b2e-95bd-ff8faa5e7137" providerId="ADAL" clId="{9407008F-47EB-4C74-91D8-4ED5AE2A8303}" dt="2022-12-01T17:03:31.003" v="315" actId="20577"/>
          <ac:spMkLst>
            <pc:docMk/>
            <pc:sldMk cId="3518723060" sldId="299"/>
            <ac:spMk id="2" creationId="{1EAE6FB8-66D0-47CE-E91A-4ABEC58E3D8B}"/>
          </ac:spMkLst>
        </pc:spChg>
        <pc:spChg chg="add mod">
          <ac:chgData name="Coralie Ostertag" userId="dd623855-4d74-4b2e-95bd-ff8faa5e7137" providerId="ADAL" clId="{9407008F-47EB-4C74-91D8-4ED5AE2A8303}" dt="2022-12-01T17:08:36.686" v="673" actId="20577"/>
          <ac:spMkLst>
            <pc:docMk/>
            <pc:sldMk cId="3518723060" sldId="299"/>
            <ac:spMk id="7" creationId="{660C8019-835C-EF64-C1FD-6BE4078CFD6F}"/>
          </ac:spMkLst>
        </pc:spChg>
        <pc:picChg chg="add mod">
          <ac:chgData name="Coralie Ostertag" userId="dd623855-4d74-4b2e-95bd-ff8faa5e7137" providerId="ADAL" clId="{9407008F-47EB-4C74-91D8-4ED5AE2A8303}" dt="2022-12-01T17:02:16.867" v="245" actId="1076"/>
          <ac:picMkLst>
            <pc:docMk/>
            <pc:sldMk cId="3518723060" sldId="299"/>
            <ac:picMk id="5" creationId="{72C0FD03-3FAC-D553-45A0-23584E35E1B7}"/>
          </ac:picMkLst>
        </pc:picChg>
        <pc:picChg chg="add del mod">
          <ac:chgData name="Coralie Ostertag" userId="dd623855-4d74-4b2e-95bd-ff8faa5e7137" providerId="ADAL" clId="{9407008F-47EB-4C74-91D8-4ED5AE2A8303}" dt="2022-12-01T17:03:54.806" v="319"/>
          <ac:picMkLst>
            <pc:docMk/>
            <pc:sldMk cId="3518723060" sldId="299"/>
            <ac:picMk id="6" creationId="{CDFE5F74-60F4-7D6F-6C0D-8C7542D5C844}"/>
          </ac:picMkLst>
        </pc:picChg>
      </pc:sldChg>
      <pc:sldChg chg="addSp modSp new mod ord">
        <pc:chgData name="Coralie Ostertag" userId="dd623855-4d74-4b2e-95bd-ff8faa5e7137" providerId="ADAL" clId="{9407008F-47EB-4C74-91D8-4ED5AE2A8303}" dt="2022-12-07T03:14:40.910" v="953" actId="208"/>
        <pc:sldMkLst>
          <pc:docMk/>
          <pc:sldMk cId="2735206457" sldId="328"/>
        </pc:sldMkLst>
        <pc:spChg chg="mod">
          <ac:chgData name="Coralie Ostertag" userId="dd623855-4d74-4b2e-95bd-ff8faa5e7137" providerId="ADAL" clId="{9407008F-47EB-4C74-91D8-4ED5AE2A8303}" dt="2022-12-07T03:14:11.130" v="947" actId="20577"/>
          <ac:spMkLst>
            <pc:docMk/>
            <pc:sldMk cId="2735206457" sldId="328"/>
            <ac:spMk id="2" creationId="{A8C2F66E-C0D9-DC3E-22D0-45A5CEF19724}"/>
          </ac:spMkLst>
        </pc:spChg>
        <pc:spChg chg="add mod">
          <ac:chgData name="Coralie Ostertag" userId="dd623855-4d74-4b2e-95bd-ff8faa5e7137" providerId="ADAL" clId="{9407008F-47EB-4C74-91D8-4ED5AE2A8303}" dt="2022-12-07T03:14:40.910" v="953" actId="208"/>
          <ac:spMkLst>
            <pc:docMk/>
            <pc:sldMk cId="2735206457" sldId="328"/>
            <ac:spMk id="4" creationId="{8FFEF989-9F42-273E-452C-AD5A77A8D370}"/>
          </ac:spMkLst>
        </pc:spChg>
      </pc:sldChg>
      <pc:sldChg chg="new del ord">
        <pc:chgData name="Coralie Ostertag" userId="dd623855-4d74-4b2e-95bd-ff8faa5e7137" providerId="ADAL" clId="{9407008F-47EB-4C74-91D8-4ED5AE2A8303}" dt="2022-12-07T03:13:40.593" v="904" actId="47"/>
        <pc:sldMkLst>
          <pc:docMk/>
          <pc:sldMk cId="4040443611" sldId="328"/>
        </pc:sldMkLst>
      </pc:sldChg>
      <pc:sldChg chg="modSp mod setBg">
        <pc:chgData name="Coralie Ostertag" userId="dd623855-4d74-4b2e-95bd-ff8faa5e7137" providerId="ADAL" clId="{9407008F-47EB-4C74-91D8-4ED5AE2A8303}" dt="2022-12-07T04:31:32.546" v="1864" actId="20577"/>
        <pc:sldMkLst>
          <pc:docMk/>
          <pc:sldMk cId="4120786140" sldId="329"/>
        </pc:sldMkLst>
        <pc:spChg chg="mod">
          <ac:chgData name="Coralie Ostertag" userId="dd623855-4d74-4b2e-95bd-ff8faa5e7137" providerId="ADAL" clId="{9407008F-47EB-4C74-91D8-4ED5AE2A8303}" dt="2022-12-07T04:23:50.898" v="1811" actId="20577"/>
          <ac:spMkLst>
            <pc:docMk/>
            <pc:sldMk cId="4120786140" sldId="329"/>
            <ac:spMk id="316" creationId="{00000000-0000-0000-0000-000000000000}"/>
          </ac:spMkLst>
        </pc:spChg>
        <pc:spChg chg="mod">
          <ac:chgData name="Coralie Ostertag" userId="dd623855-4d74-4b2e-95bd-ff8faa5e7137" providerId="ADAL" clId="{9407008F-47EB-4C74-91D8-4ED5AE2A8303}" dt="2022-12-07T04:31:32.546" v="1864" actId="20577"/>
          <ac:spMkLst>
            <pc:docMk/>
            <pc:sldMk cId="4120786140" sldId="329"/>
            <ac:spMk id="317" creationId="{00000000-0000-0000-0000-000000000000}"/>
          </ac:spMkLst>
        </pc:spChg>
      </pc:sldChg>
      <pc:sldChg chg="addSp delSp modSp add mod">
        <pc:chgData name="Coralie Ostertag" userId="dd623855-4d74-4b2e-95bd-ff8faa5e7137" providerId="ADAL" clId="{9407008F-47EB-4C74-91D8-4ED5AE2A8303}" dt="2022-12-07T15:59:38.121" v="3347" actId="14100"/>
        <pc:sldMkLst>
          <pc:docMk/>
          <pc:sldMk cId="2310714622" sldId="330"/>
        </pc:sldMkLst>
        <pc:spChg chg="mod">
          <ac:chgData name="Coralie Ostertag" userId="dd623855-4d74-4b2e-95bd-ff8faa5e7137" providerId="ADAL" clId="{9407008F-47EB-4C74-91D8-4ED5AE2A8303}" dt="2022-12-07T15:59:38.121" v="3347" actId="14100"/>
          <ac:spMkLst>
            <pc:docMk/>
            <pc:sldMk cId="2310714622" sldId="330"/>
            <ac:spMk id="317" creationId="{00000000-0000-0000-0000-000000000000}"/>
          </ac:spMkLst>
        </pc:spChg>
        <pc:inkChg chg="add del">
          <ac:chgData name="Coralie Ostertag" userId="dd623855-4d74-4b2e-95bd-ff8faa5e7137" providerId="ADAL" clId="{9407008F-47EB-4C74-91D8-4ED5AE2A8303}" dt="2022-12-07T15:58:35.753" v="3267" actId="9405"/>
          <ac:inkMkLst>
            <pc:docMk/>
            <pc:sldMk cId="2310714622" sldId="330"/>
            <ac:inkMk id="2" creationId="{FEDEB378-3080-CCBA-C037-E5989086E90C}"/>
          </ac:inkMkLst>
        </pc:inkChg>
      </pc:sldChg>
    </pc:docChg>
  </pc:docChgLst>
  <pc:docChgLst>
    <pc:chgData name="Elli Traboulsi" userId="S::etrab069@uottawa.ca::281aae60-186c-489e-9512-a972726acdc5" providerId="AD" clId="Web-{AA86B337-4838-387A-7DE6-9DCB7B81E2D8}"/>
    <pc:docChg chg="addSld modSld">
      <pc:chgData name="Elli Traboulsi" userId="S::etrab069@uottawa.ca::281aae60-186c-489e-9512-a972726acdc5" providerId="AD" clId="Web-{AA86B337-4838-387A-7DE6-9DCB7B81E2D8}" dt="2022-12-07T19:16:17.991" v="2354"/>
      <pc:docMkLst>
        <pc:docMk/>
      </pc:docMkLst>
      <pc:sldChg chg="addSp modSp">
        <pc:chgData name="Elli Traboulsi" userId="S::etrab069@uottawa.ca::281aae60-186c-489e-9512-a972726acdc5" providerId="AD" clId="Web-{AA86B337-4838-387A-7DE6-9DCB7B81E2D8}" dt="2022-12-07T18:53:29.253" v="1501" actId="1076"/>
        <pc:sldMkLst>
          <pc:docMk/>
          <pc:sldMk cId="0" sldId="256"/>
        </pc:sldMkLst>
        <pc:spChg chg="add mod">
          <ac:chgData name="Elli Traboulsi" userId="S::etrab069@uottawa.ca::281aae60-186c-489e-9512-a972726acdc5" providerId="AD" clId="Web-{AA86B337-4838-387A-7DE6-9DCB7B81E2D8}" dt="2022-12-07T18:53:29.253" v="1501" actId="1076"/>
          <ac:spMkLst>
            <pc:docMk/>
            <pc:sldMk cId="0" sldId="256"/>
            <ac:spMk id="2" creationId="{9F33876D-658F-8C64-947D-2E98EF735055}"/>
          </ac:spMkLst>
        </pc:spChg>
      </pc:sldChg>
      <pc:sldChg chg="modNotes">
        <pc:chgData name="Elli Traboulsi" userId="S::etrab069@uottawa.ca::281aae60-186c-489e-9512-a972726acdc5" providerId="AD" clId="Web-{AA86B337-4838-387A-7DE6-9DCB7B81E2D8}" dt="2022-12-07T19:09:43.204" v="2079"/>
        <pc:sldMkLst>
          <pc:docMk/>
          <pc:sldMk cId="313509391" sldId="317"/>
        </pc:sldMkLst>
      </pc:sldChg>
      <pc:sldChg chg="addSp delSp modSp mod modClrScheme chgLayout modNotes">
        <pc:chgData name="Elli Traboulsi" userId="S::etrab069@uottawa.ca::281aae60-186c-489e-9512-a972726acdc5" providerId="AD" clId="Web-{AA86B337-4838-387A-7DE6-9DCB7B81E2D8}" dt="2022-12-07T19:16:17.991" v="2354"/>
        <pc:sldMkLst>
          <pc:docMk/>
          <pc:sldMk cId="4160461915" sldId="318"/>
        </pc:sldMkLst>
        <pc:spChg chg="mod ord">
          <ac:chgData name="Elli Traboulsi" userId="S::etrab069@uottawa.ca::281aae60-186c-489e-9512-a972726acdc5" providerId="AD" clId="Web-{AA86B337-4838-387A-7DE6-9DCB7B81E2D8}" dt="2022-12-07T18:39:48.898" v="1379" actId="20577"/>
          <ac:spMkLst>
            <pc:docMk/>
            <pc:sldMk cId="4160461915" sldId="318"/>
            <ac:spMk id="2" creationId="{569D98AC-EFB6-553C-120D-151EDA043175}"/>
          </ac:spMkLst>
        </pc:spChg>
        <pc:spChg chg="mod ord">
          <ac:chgData name="Elli Traboulsi" userId="S::etrab069@uottawa.ca::281aae60-186c-489e-9512-a972726acdc5" providerId="AD" clId="Web-{AA86B337-4838-387A-7DE6-9DCB7B81E2D8}" dt="2022-12-07T18:37:41.616" v="1346"/>
          <ac:spMkLst>
            <pc:docMk/>
            <pc:sldMk cId="4160461915" sldId="318"/>
            <ac:spMk id="3" creationId="{FD067E47-4432-03DE-EFB0-0F8023C70B1D}"/>
          </ac:spMkLst>
        </pc:spChg>
        <pc:spChg chg="mod ord">
          <ac:chgData name="Elli Traboulsi" userId="S::etrab069@uottawa.ca::281aae60-186c-489e-9512-a972726acdc5" providerId="AD" clId="Web-{AA86B337-4838-387A-7DE6-9DCB7B81E2D8}" dt="2022-12-07T18:49:08.828" v="1488" actId="14100"/>
          <ac:spMkLst>
            <pc:docMk/>
            <pc:sldMk cId="4160461915" sldId="318"/>
            <ac:spMk id="4" creationId="{37EC131B-CE58-472F-C24B-A95DCD1099F8}"/>
          </ac:spMkLst>
        </pc:spChg>
        <pc:spChg chg="add mod ord">
          <ac:chgData name="Elli Traboulsi" userId="S::etrab069@uottawa.ca::281aae60-186c-489e-9512-a972726acdc5" providerId="AD" clId="Web-{AA86B337-4838-387A-7DE6-9DCB7B81E2D8}" dt="2022-12-07T18:45:37.278" v="1455" actId="20577"/>
          <ac:spMkLst>
            <pc:docMk/>
            <pc:sldMk cId="4160461915" sldId="318"/>
            <ac:spMk id="5" creationId="{4D3C47C4-4E84-0CD2-7C54-1B8129EFC35C}"/>
          </ac:spMkLst>
        </pc:spChg>
        <pc:spChg chg="add mod ord">
          <ac:chgData name="Elli Traboulsi" userId="S::etrab069@uottawa.ca::281aae60-186c-489e-9512-a972726acdc5" providerId="AD" clId="Web-{AA86B337-4838-387A-7DE6-9DCB7B81E2D8}" dt="2022-12-07T18:45:26.449" v="1453" actId="20577"/>
          <ac:spMkLst>
            <pc:docMk/>
            <pc:sldMk cId="4160461915" sldId="318"/>
            <ac:spMk id="6" creationId="{65EFE2E0-4566-DA26-ECCE-BFED770CA952}"/>
          </ac:spMkLst>
        </pc:spChg>
        <pc:spChg chg="add del mod">
          <ac:chgData name="Elli Traboulsi" userId="S::etrab069@uottawa.ca::281aae60-186c-489e-9512-a972726acdc5" providerId="AD" clId="Web-{AA86B337-4838-387A-7DE6-9DCB7B81E2D8}" dt="2022-12-07T18:43:23.104" v="1428"/>
          <ac:spMkLst>
            <pc:docMk/>
            <pc:sldMk cId="4160461915" sldId="318"/>
            <ac:spMk id="8" creationId="{D2E2C9EF-EC4B-42F6-AC77-B65F0F12D2B8}"/>
          </ac:spMkLst>
        </pc:spChg>
        <pc:spChg chg="add del mod">
          <ac:chgData name="Elli Traboulsi" userId="S::etrab069@uottawa.ca::281aae60-186c-489e-9512-a972726acdc5" providerId="AD" clId="Web-{AA86B337-4838-387A-7DE6-9DCB7B81E2D8}" dt="2022-12-07T18:47:53.483" v="1463"/>
          <ac:spMkLst>
            <pc:docMk/>
            <pc:sldMk cId="4160461915" sldId="318"/>
            <ac:spMk id="9" creationId="{14475C46-6D52-6863-6AEF-65A6F838AF25}"/>
          </ac:spMkLst>
        </pc:spChg>
        <pc:spChg chg="add mod">
          <ac:chgData name="Elli Traboulsi" userId="S::etrab069@uottawa.ca::281aae60-186c-489e-9512-a972726acdc5" providerId="AD" clId="Web-{AA86B337-4838-387A-7DE6-9DCB7B81E2D8}" dt="2022-12-07T18:48:26.764" v="1472" actId="1076"/>
          <ac:spMkLst>
            <pc:docMk/>
            <pc:sldMk cId="4160461915" sldId="318"/>
            <ac:spMk id="10" creationId="{A02D61F5-E941-9615-D7DF-799263D785C6}"/>
          </ac:spMkLst>
        </pc:spChg>
        <pc:spChg chg="add mod">
          <ac:chgData name="Elli Traboulsi" userId="S::etrab069@uottawa.ca::281aae60-186c-489e-9512-a972726acdc5" providerId="AD" clId="Web-{AA86B337-4838-387A-7DE6-9DCB7B81E2D8}" dt="2022-12-07T19:16:17.991" v="2354"/>
          <ac:spMkLst>
            <pc:docMk/>
            <pc:sldMk cId="4160461915" sldId="318"/>
            <ac:spMk id="11" creationId="{EEC8CFB9-CBF7-D347-DD26-F041FCAE176E}"/>
          </ac:spMkLst>
        </pc:spChg>
      </pc:sldChg>
      <pc:sldChg chg="addSp delSp modSp modNotes">
        <pc:chgData name="Elli Traboulsi" userId="S::etrab069@uottawa.ca::281aae60-186c-489e-9512-a972726acdc5" providerId="AD" clId="Web-{AA86B337-4838-387A-7DE6-9DCB7B81E2D8}" dt="2022-12-07T19:00:10.368" v="1708"/>
        <pc:sldMkLst>
          <pc:docMk/>
          <pc:sldMk cId="1308971317" sldId="327"/>
        </pc:sldMkLst>
        <pc:spChg chg="add del mod">
          <ac:chgData name="Elli Traboulsi" userId="S::etrab069@uottawa.ca::281aae60-186c-489e-9512-a972726acdc5" providerId="AD" clId="Web-{AA86B337-4838-387A-7DE6-9DCB7B81E2D8}" dt="2022-12-07T18:27:32.481" v="1144"/>
          <ac:spMkLst>
            <pc:docMk/>
            <pc:sldMk cId="1308971317" sldId="327"/>
            <ac:spMk id="2" creationId="{6C55E844-69F6-D26F-49DE-A0618C689B4B}"/>
          </ac:spMkLst>
        </pc:spChg>
        <pc:spChg chg="add mod">
          <ac:chgData name="Elli Traboulsi" userId="S::etrab069@uottawa.ca::281aae60-186c-489e-9512-a972726acdc5" providerId="AD" clId="Web-{AA86B337-4838-387A-7DE6-9DCB7B81E2D8}" dt="2022-12-07T18:27:32.513" v="1145" actId="1076"/>
          <ac:spMkLst>
            <pc:docMk/>
            <pc:sldMk cId="1308971317" sldId="327"/>
            <ac:spMk id="3" creationId="{6D9D93F6-7213-4BB9-FC2A-53C7546C74CA}"/>
          </ac:spMkLst>
        </pc:spChg>
        <pc:picChg chg="add del mod">
          <ac:chgData name="Elli Traboulsi" userId="S::etrab069@uottawa.ca::281aae60-186c-489e-9512-a972726acdc5" providerId="AD" clId="Web-{AA86B337-4838-387A-7DE6-9DCB7B81E2D8}" dt="2022-12-07T01:03:33.359" v="286"/>
          <ac:picMkLst>
            <pc:docMk/>
            <pc:sldMk cId="1308971317" sldId="327"/>
            <ac:picMk id="2" creationId="{7CEBA89D-732A-1650-4171-22B3B403DDEF}"/>
          </ac:picMkLst>
        </pc:picChg>
        <pc:picChg chg="add del mod">
          <ac:chgData name="Elli Traboulsi" userId="S::etrab069@uottawa.ca::281aae60-186c-489e-9512-a972726acdc5" providerId="AD" clId="Web-{AA86B337-4838-387A-7DE6-9DCB7B81E2D8}" dt="2022-12-07T01:03:33.391" v="287"/>
          <ac:picMkLst>
            <pc:docMk/>
            <pc:sldMk cId="1308971317" sldId="327"/>
            <ac:picMk id="4" creationId="{0C2146AB-FCEC-EEEC-8D33-A2C5AFD2F1F9}"/>
          </ac:picMkLst>
        </pc:picChg>
        <pc:picChg chg="add del mod">
          <ac:chgData name="Elli Traboulsi" userId="S::etrab069@uottawa.ca::281aae60-186c-489e-9512-a972726acdc5" providerId="AD" clId="Web-{AA86B337-4838-387A-7DE6-9DCB7B81E2D8}" dt="2022-12-07T01:03:36.531" v="290"/>
          <ac:picMkLst>
            <pc:docMk/>
            <pc:sldMk cId="1308971317" sldId="327"/>
            <ac:picMk id="5" creationId="{32A2228F-D7AB-4957-5644-386F54C211C1}"/>
          </ac:picMkLst>
        </pc:picChg>
        <pc:picChg chg="add del mod">
          <ac:chgData name="Elli Traboulsi" userId="S::etrab069@uottawa.ca::281aae60-186c-489e-9512-a972726acdc5" providerId="AD" clId="Web-{AA86B337-4838-387A-7DE6-9DCB7B81E2D8}" dt="2022-12-07T01:03:33.312" v="285"/>
          <ac:picMkLst>
            <pc:docMk/>
            <pc:sldMk cId="1308971317" sldId="327"/>
            <ac:picMk id="6" creationId="{DFED9591-3A48-5EF9-96F9-9CEDEEA981D2}"/>
          </ac:picMkLst>
        </pc:picChg>
        <pc:picChg chg="add mod">
          <ac:chgData name="Elli Traboulsi" userId="S::etrab069@uottawa.ca::281aae60-186c-489e-9512-a972726acdc5" providerId="AD" clId="Web-{AA86B337-4838-387A-7DE6-9DCB7B81E2D8}" dt="2022-12-07T00:13:20.894" v="65" actId="1076"/>
          <ac:picMkLst>
            <pc:docMk/>
            <pc:sldMk cId="1308971317" sldId="327"/>
            <ac:picMk id="7" creationId="{638EFA2B-2DF8-4BE6-6932-8CF6EC2E8896}"/>
          </ac:picMkLst>
        </pc:picChg>
        <pc:picChg chg="add mod">
          <ac:chgData name="Elli Traboulsi" userId="S::etrab069@uottawa.ca::281aae60-186c-489e-9512-a972726acdc5" providerId="AD" clId="Web-{AA86B337-4838-387A-7DE6-9DCB7B81E2D8}" dt="2022-12-07T00:13:20.879" v="63" actId="1076"/>
          <ac:picMkLst>
            <pc:docMk/>
            <pc:sldMk cId="1308971317" sldId="327"/>
            <ac:picMk id="8" creationId="{02AFA3E4-A41B-6523-3D15-964402CE4980}"/>
          </ac:picMkLst>
        </pc:picChg>
        <pc:picChg chg="add mod">
          <ac:chgData name="Elli Traboulsi" userId="S::etrab069@uottawa.ca::281aae60-186c-489e-9512-a972726acdc5" providerId="AD" clId="Web-{AA86B337-4838-387A-7DE6-9DCB7B81E2D8}" dt="2022-12-07T01:03:33.406" v="288" actId="1076"/>
          <ac:picMkLst>
            <pc:docMk/>
            <pc:sldMk cId="1308971317" sldId="327"/>
            <ac:picMk id="9" creationId="{167134B1-A8DB-2EC6-C958-82CBFCE598AE}"/>
          </ac:picMkLst>
        </pc:picChg>
        <pc:picChg chg="add mod">
          <ac:chgData name="Elli Traboulsi" userId="S::etrab069@uottawa.ca::281aae60-186c-489e-9512-a972726acdc5" providerId="AD" clId="Web-{AA86B337-4838-387A-7DE6-9DCB7B81E2D8}" dt="2022-12-07T01:03:36.594" v="291" actId="1076"/>
          <ac:picMkLst>
            <pc:docMk/>
            <pc:sldMk cId="1308971317" sldId="327"/>
            <ac:picMk id="10" creationId="{BB059D5A-8957-0772-40BF-3F94BEFF3CA9}"/>
          </ac:picMkLst>
        </pc:picChg>
      </pc:sldChg>
      <pc:sldChg chg="delSp modSp new mod modClrScheme chgLayout">
        <pc:chgData name="Elli Traboulsi" userId="S::etrab069@uottawa.ca::281aae60-186c-489e-9512-a972726acdc5" providerId="AD" clId="Web-{AA86B337-4838-387A-7DE6-9DCB7B81E2D8}" dt="2022-12-07T17:48:33.011" v="468" actId="20577"/>
        <pc:sldMkLst>
          <pc:docMk/>
          <pc:sldMk cId="271192538" sldId="331"/>
        </pc:sldMkLst>
        <pc:spChg chg="mod ord">
          <ac:chgData name="Elli Traboulsi" userId="S::etrab069@uottawa.ca::281aae60-186c-489e-9512-a972726acdc5" providerId="AD" clId="Web-{AA86B337-4838-387A-7DE6-9DCB7B81E2D8}" dt="2022-12-07T17:47:58.823" v="458" actId="20577"/>
          <ac:spMkLst>
            <pc:docMk/>
            <pc:sldMk cId="271192538" sldId="331"/>
            <ac:spMk id="2" creationId="{C9DE196B-FCCE-2B6D-177B-CD4DEB0CC90B}"/>
          </ac:spMkLst>
        </pc:spChg>
        <pc:spChg chg="mod ord">
          <ac:chgData name="Elli Traboulsi" userId="S::etrab069@uottawa.ca::281aae60-186c-489e-9512-a972726acdc5" providerId="AD" clId="Web-{AA86B337-4838-387A-7DE6-9DCB7B81E2D8}" dt="2022-12-07T17:48:33.011" v="468" actId="20577"/>
          <ac:spMkLst>
            <pc:docMk/>
            <pc:sldMk cId="271192538" sldId="331"/>
            <ac:spMk id="3" creationId="{32173A22-7129-EA26-E2CA-FEB058AD4DB6}"/>
          </ac:spMkLst>
        </pc:spChg>
        <pc:spChg chg="del">
          <ac:chgData name="Elli Traboulsi" userId="S::etrab069@uottawa.ca::281aae60-186c-489e-9512-a972726acdc5" providerId="AD" clId="Web-{AA86B337-4838-387A-7DE6-9DCB7B81E2D8}" dt="2022-12-07T17:47:52.401" v="453"/>
          <ac:spMkLst>
            <pc:docMk/>
            <pc:sldMk cId="271192538" sldId="331"/>
            <ac:spMk id="4" creationId="{1871F998-8A56-CFA7-C059-94F72B7EA765}"/>
          </ac:spMkLst>
        </pc:spChg>
        <pc:spChg chg="del">
          <ac:chgData name="Elli Traboulsi" userId="S::etrab069@uottawa.ca::281aae60-186c-489e-9512-a972726acdc5" providerId="AD" clId="Web-{AA86B337-4838-387A-7DE6-9DCB7B81E2D8}" dt="2022-12-07T17:47:52.401" v="453"/>
          <ac:spMkLst>
            <pc:docMk/>
            <pc:sldMk cId="271192538" sldId="331"/>
            <ac:spMk id="5" creationId="{714B1676-9CCF-6F79-14A5-98A6E07B5719}"/>
          </ac:spMkLst>
        </pc:spChg>
        <pc:spChg chg="mod ord">
          <ac:chgData name="Elli Traboulsi" userId="S::etrab069@uottawa.ca::281aae60-186c-489e-9512-a972726acdc5" providerId="AD" clId="Web-{AA86B337-4838-387A-7DE6-9DCB7B81E2D8}" dt="2022-12-07T17:47:52.401" v="453"/>
          <ac:spMkLst>
            <pc:docMk/>
            <pc:sldMk cId="271192538" sldId="331"/>
            <ac:spMk id="6" creationId="{EEDEDF80-6AF6-40BD-7548-64933B65C449}"/>
          </ac:spMkLst>
        </pc:spChg>
      </pc:sldChg>
    </pc:docChg>
  </pc:docChgLst>
  <pc:docChgLst>
    <pc:chgData name="Tanner Giddings" userId="S::tgidd050@uottawa.ca::addfd881-f403-4d4c-9bfd-0093da151b81" providerId="AD" clId="Web-{FF103BD0-A348-5D0D-FC6F-4BABDA3C86A7}"/>
    <pc:docChg chg="delSld sldOrd">
      <pc:chgData name="Tanner Giddings" userId="S::tgidd050@uottawa.ca::addfd881-f403-4d4c-9bfd-0093da151b81" providerId="AD" clId="Web-{FF103BD0-A348-5D0D-FC6F-4BABDA3C86A7}" dt="2022-12-07T13:50:17.852" v="3"/>
      <pc:docMkLst>
        <pc:docMk/>
      </pc:docMkLst>
      <pc:sldChg chg="ord">
        <pc:chgData name="Tanner Giddings" userId="S::tgidd050@uottawa.ca::addfd881-f403-4d4c-9bfd-0093da151b81" providerId="AD" clId="Web-{FF103BD0-A348-5D0D-FC6F-4BABDA3C86A7}" dt="2022-12-07T13:45:55.534" v="2"/>
        <pc:sldMkLst>
          <pc:docMk/>
          <pc:sldMk cId="2112452865" sldId="303"/>
        </pc:sldMkLst>
      </pc:sldChg>
      <pc:sldChg chg="ord">
        <pc:chgData name="Tanner Giddings" userId="S::tgidd050@uottawa.ca::addfd881-f403-4d4c-9bfd-0093da151b81" providerId="AD" clId="Web-{FF103BD0-A348-5D0D-FC6F-4BABDA3C86A7}" dt="2022-12-07T13:45:44.956" v="0"/>
        <pc:sldMkLst>
          <pc:docMk/>
          <pc:sldMk cId="2905906684" sldId="304"/>
        </pc:sldMkLst>
      </pc:sldChg>
      <pc:sldChg chg="ord">
        <pc:chgData name="Tanner Giddings" userId="S::tgidd050@uottawa.ca::addfd881-f403-4d4c-9bfd-0093da151b81" providerId="AD" clId="Web-{FF103BD0-A348-5D0D-FC6F-4BABDA3C86A7}" dt="2022-12-07T13:45:46.487" v="1"/>
        <pc:sldMkLst>
          <pc:docMk/>
          <pc:sldMk cId="1663879413" sldId="305"/>
        </pc:sldMkLst>
      </pc:sldChg>
      <pc:sldChg chg="del">
        <pc:chgData name="Tanner Giddings" userId="S::tgidd050@uottawa.ca::addfd881-f403-4d4c-9bfd-0093da151b81" providerId="AD" clId="Web-{FF103BD0-A348-5D0D-FC6F-4BABDA3C86A7}" dt="2022-12-07T13:50:17.852" v="3"/>
        <pc:sldMkLst>
          <pc:docMk/>
          <pc:sldMk cId="3736263138" sldId="312"/>
        </pc:sldMkLst>
      </pc:sldChg>
    </pc:docChg>
  </pc:docChgLst>
  <pc:docChgLst>
    <pc:chgData name="Elli Traboulsi" userId="S::etrab069@uottawa.ca::281aae60-186c-489e-9512-a972726acdc5" providerId="AD" clId="Web-{12D6CBC1-7D7D-3A46-822D-DB5813320720}"/>
    <pc:docChg chg="addSld delSld modSld sldOrd">
      <pc:chgData name="Elli Traboulsi" userId="S::etrab069@uottawa.ca::281aae60-186c-489e-9512-a972726acdc5" providerId="AD" clId="Web-{12D6CBC1-7D7D-3A46-822D-DB5813320720}" dt="2022-12-07T20:35:28.422" v="1283"/>
      <pc:docMkLst>
        <pc:docMk/>
      </pc:docMkLst>
      <pc:sldChg chg="del">
        <pc:chgData name="Elli Traboulsi" userId="S::etrab069@uottawa.ca::281aae60-186c-489e-9512-a972726acdc5" providerId="AD" clId="Web-{12D6CBC1-7D7D-3A46-822D-DB5813320720}" dt="2022-12-07T19:44:19.473" v="317"/>
        <pc:sldMkLst>
          <pc:docMk/>
          <pc:sldMk cId="0" sldId="260"/>
        </pc:sldMkLst>
      </pc:sldChg>
      <pc:sldChg chg="ord">
        <pc:chgData name="Elli Traboulsi" userId="S::etrab069@uottawa.ca::281aae60-186c-489e-9512-a972726acdc5" providerId="AD" clId="Web-{12D6CBC1-7D7D-3A46-822D-DB5813320720}" dt="2022-12-07T19:45:32.084" v="318"/>
        <pc:sldMkLst>
          <pc:docMk/>
          <pc:sldMk cId="0" sldId="278"/>
        </pc:sldMkLst>
      </pc:sldChg>
      <pc:sldChg chg="modNotes">
        <pc:chgData name="Elli Traboulsi" userId="S::etrab069@uottawa.ca::281aae60-186c-489e-9512-a972726acdc5" providerId="AD" clId="Web-{12D6CBC1-7D7D-3A46-822D-DB5813320720}" dt="2022-12-07T20:35:28.422" v="1283"/>
        <pc:sldMkLst>
          <pc:docMk/>
          <pc:sldMk cId="313509391" sldId="317"/>
        </pc:sldMkLst>
      </pc:sldChg>
      <pc:sldChg chg="delSp modSp modNotes">
        <pc:chgData name="Elli Traboulsi" userId="S::etrab069@uottawa.ca::281aae60-186c-489e-9512-a972726acdc5" providerId="AD" clId="Web-{12D6CBC1-7D7D-3A46-822D-DB5813320720}" dt="2022-12-07T20:03:49.433" v="717"/>
        <pc:sldMkLst>
          <pc:docMk/>
          <pc:sldMk cId="4160461915" sldId="318"/>
        </pc:sldMkLst>
        <pc:spChg chg="mod">
          <ac:chgData name="Elli Traboulsi" userId="S::etrab069@uottawa.ca::281aae60-186c-489e-9512-a972726acdc5" providerId="AD" clId="Web-{12D6CBC1-7D7D-3A46-822D-DB5813320720}" dt="2022-12-07T19:53:15.405" v="325" actId="20577"/>
          <ac:spMkLst>
            <pc:docMk/>
            <pc:sldMk cId="4160461915" sldId="318"/>
            <ac:spMk id="2" creationId="{569D98AC-EFB6-553C-120D-151EDA043175}"/>
          </ac:spMkLst>
        </pc:spChg>
        <pc:spChg chg="mod">
          <ac:chgData name="Elli Traboulsi" userId="S::etrab069@uottawa.ca::281aae60-186c-489e-9512-a972726acdc5" providerId="AD" clId="Web-{12D6CBC1-7D7D-3A46-822D-DB5813320720}" dt="2022-12-07T19:29:52.003" v="38" actId="1076"/>
          <ac:spMkLst>
            <pc:docMk/>
            <pc:sldMk cId="4160461915" sldId="318"/>
            <ac:spMk id="4" creationId="{37EC131B-CE58-472F-C24B-A95DCD1099F8}"/>
          </ac:spMkLst>
        </pc:spChg>
        <pc:spChg chg="mod">
          <ac:chgData name="Elli Traboulsi" userId="S::etrab069@uottawa.ca::281aae60-186c-489e-9512-a972726acdc5" providerId="AD" clId="Web-{12D6CBC1-7D7D-3A46-822D-DB5813320720}" dt="2022-12-07T19:30:02.769" v="42" actId="1076"/>
          <ac:spMkLst>
            <pc:docMk/>
            <pc:sldMk cId="4160461915" sldId="318"/>
            <ac:spMk id="5" creationId="{4D3C47C4-4E84-0CD2-7C54-1B8129EFC35C}"/>
          </ac:spMkLst>
        </pc:spChg>
        <pc:spChg chg="mod">
          <ac:chgData name="Elli Traboulsi" userId="S::etrab069@uottawa.ca::281aae60-186c-489e-9512-a972726acdc5" providerId="AD" clId="Web-{12D6CBC1-7D7D-3A46-822D-DB5813320720}" dt="2022-12-07T19:30:06.191" v="43" actId="1076"/>
          <ac:spMkLst>
            <pc:docMk/>
            <pc:sldMk cId="4160461915" sldId="318"/>
            <ac:spMk id="6" creationId="{65EFE2E0-4566-DA26-ECCE-BFED770CA952}"/>
          </ac:spMkLst>
        </pc:spChg>
        <pc:spChg chg="del">
          <ac:chgData name="Elli Traboulsi" userId="S::etrab069@uottawa.ca::281aae60-186c-489e-9512-a972726acdc5" providerId="AD" clId="Web-{12D6CBC1-7D7D-3A46-822D-DB5813320720}" dt="2022-12-07T19:17:34.380" v="9"/>
          <ac:spMkLst>
            <pc:docMk/>
            <pc:sldMk cId="4160461915" sldId="318"/>
            <ac:spMk id="11" creationId="{EEC8CFB9-CBF7-D347-DD26-F041FCAE176E}"/>
          </ac:spMkLst>
        </pc:spChg>
      </pc:sldChg>
      <pc:sldChg chg="modSp">
        <pc:chgData name="Elli Traboulsi" userId="S::etrab069@uottawa.ca::281aae60-186c-489e-9512-a972726acdc5" providerId="AD" clId="Web-{12D6CBC1-7D7D-3A46-822D-DB5813320720}" dt="2022-12-07T19:27:53.876" v="17" actId="20577"/>
        <pc:sldMkLst>
          <pc:docMk/>
          <pc:sldMk cId="271192538" sldId="331"/>
        </pc:sldMkLst>
        <pc:spChg chg="mod">
          <ac:chgData name="Elli Traboulsi" userId="S::etrab069@uottawa.ca::281aae60-186c-489e-9512-a972726acdc5" providerId="AD" clId="Web-{12D6CBC1-7D7D-3A46-822D-DB5813320720}" dt="2022-12-07T19:27:53.876" v="17" actId="20577"/>
          <ac:spMkLst>
            <pc:docMk/>
            <pc:sldMk cId="271192538" sldId="331"/>
            <ac:spMk id="3" creationId="{32173A22-7129-EA26-E2CA-FEB058AD4DB6}"/>
          </ac:spMkLst>
        </pc:spChg>
      </pc:sldChg>
      <pc:sldChg chg="delSp modSp new modNotes">
        <pc:chgData name="Elli Traboulsi" userId="S::etrab069@uottawa.ca::281aae60-186c-489e-9512-a972726acdc5" providerId="AD" clId="Web-{12D6CBC1-7D7D-3A46-822D-DB5813320720}" dt="2022-12-07T20:12:48.271" v="1132"/>
        <pc:sldMkLst>
          <pc:docMk/>
          <pc:sldMk cId="3052193776" sldId="332"/>
        </pc:sldMkLst>
        <pc:spChg chg="mod">
          <ac:chgData name="Elli Traboulsi" userId="S::etrab069@uottawa.ca::281aae60-186c-489e-9512-a972726acdc5" providerId="AD" clId="Web-{12D6CBC1-7D7D-3A46-822D-DB5813320720}" dt="2022-12-07T19:35:54.963" v="76" actId="20577"/>
          <ac:spMkLst>
            <pc:docMk/>
            <pc:sldMk cId="3052193776" sldId="332"/>
            <ac:spMk id="2" creationId="{0716C57F-C63A-B9BA-F7A4-983E8A7D5E74}"/>
          </ac:spMkLst>
        </pc:spChg>
        <pc:spChg chg="mod">
          <ac:chgData name="Elli Traboulsi" userId="S::etrab069@uottawa.ca::281aae60-186c-489e-9512-a972726acdc5" providerId="AD" clId="Web-{12D6CBC1-7D7D-3A46-822D-DB5813320720}" dt="2022-12-07T19:38:39.951" v="129" actId="20577"/>
          <ac:spMkLst>
            <pc:docMk/>
            <pc:sldMk cId="3052193776" sldId="332"/>
            <ac:spMk id="3" creationId="{A177B37B-615D-7A48-C676-9107DF18C7D7}"/>
          </ac:spMkLst>
        </pc:spChg>
        <pc:spChg chg="mod">
          <ac:chgData name="Elli Traboulsi" userId="S::etrab069@uottawa.ca::281aae60-186c-489e-9512-a972726acdc5" providerId="AD" clId="Web-{12D6CBC1-7D7D-3A46-822D-DB5813320720}" dt="2022-12-07T19:38:56.810" v="130" actId="20577"/>
          <ac:spMkLst>
            <pc:docMk/>
            <pc:sldMk cId="3052193776" sldId="332"/>
            <ac:spMk id="4" creationId="{DBB63044-BAA5-4C42-0376-06CDEEF56F32}"/>
          </ac:spMkLst>
        </pc:spChg>
        <pc:spChg chg="del mod">
          <ac:chgData name="Elli Traboulsi" userId="S::etrab069@uottawa.ca::281aae60-186c-489e-9512-a972726acdc5" providerId="AD" clId="Web-{12D6CBC1-7D7D-3A46-822D-DB5813320720}" dt="2022-12-07T19:35:11.994" v="61"/>
          <ac:spMkLst>
            <pc:docMk/>
            <pc:sldMk cId="3052193776" sldId="332"/>
            <ac:spMk id="5" creationId="{4AC807F7-AD0E-0982-74F6-9D37E66C0DF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5T18:01:52.6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12804 5492 16383 0 0,'1'0'0'0'0,"0"0"0"0"0,3 0 0 0 0,4 0 0 0 0,5 0 0 0 0,5 0 0 0 0,5 1 0 0 0,3 1 0 0 0,3 1 0 0 0,-2 1 0 0 0,-3 1 0 0 0,-1-1 0 0 0,-4 0 0 0 0,-4-1 0 0 0,-3-1 0 0 0,-1-1 0 0 0,-1 0 0 0 0,-1 0 0 0 0,2 1 0 0 0,1-1 0 0 0,0-1 0 0 0,2 1 0 0 0,0-1 0 0 0,1 0 0 0 0,-1 0 0 0 0,1 0 0 0 0,-1 0 0 0 0,-1 0 0 0 0,-1 0 0 0 0,-1 0 0 0 0,0 0 0 0 0,-1 0 0 0 0,0 0 0 0 0,0 0 0 0 0,0 0 0 0 0,0 0 0 0 0,0 0 0 0 0,-1 0 0 0 0,0 0 0 0 0,0 0 0 0 0,0 0 0 0 0,0 0 0 0 0,-1 0 0 0 0,1 0 0 0 0,0 0 0 0 0,0 0 0 0 0,-1 0 0 0 0,-1 0 0 0 0,0 0 0 0 0,0 0 0 0 0,-1 0 0 0 0,1-1 0 0 0,1 0 0 0 0,0 0 0 0 0,-1-1 0 0 0,0 1 0 0 0,1-1 0 0 0,1 0 0 0 0,-1 0 0 0 0,0-1 0 0 0,0 1 0 0 0,-1 1 0 0 0,-1 0 0 0 0,1-1 0 0 0,-1 1 0 0 0,1-1 0 0 0,0 1 0 0 0,0-1 0 0 0,2 0 0 0 0,-1 0 0 0 0,0 1 0 0 0,0 0 0 0 0,1 1 0 0 0,-1-1 0 0 0,1 0 0 0 0,-1-1 0 0 0,1 1 0 0 0,-1 0 0 0 0,1 1 0 0 0,0-1 0 0 0,1 1 0 0 0,-1 0 0 0 0,0 0 0 0 0,-1 0 0 0 0,0 0 0 0 0,1 0 0 0 0,1 0 0 0 0,1 0 0 0 0,1 0 0 0 0,1 0 0 0 0,0 0 0 0 0,1 0 0 0 0,1 0 0 0 0,-1 0 0 0 0,-1 0 0 0 0,0 0 0 0 0,-2 0 0 0 0,-2 0 0 0 0,0 0 0 0 0,-2 0 0 0 0,0 0 0 0 0,-1 0 0 0 0,1 0 0 0 0,-1 0 0 0 0,1 0 0 0 0,1 0 0 0 0,-1 0 0 0 0,1 0 0 0 0,-1 0 0 0 0,0 0 0 0 0,0 0 0 0 0,0 0 0 0 0,0 0 0 0 0,-1 0 0 0 0,1 0 0 0 0,-1 0 0 0 0,0 0 0 0 0,0 0 0 0 0,-1 0 0 0 0,0 0 0 0 0,0 0 0 0 0,1 0 0 0 0,0 0 0 0 0,0 0 0 0 0,1 0 0 0 0,-1 0 0 0 0,1 0 0 0 0,-1 0 0 0 0,0 0 0 0 0,0 0 0 0 0,0 0 0 0 0,0 0 0 0 0,1 0 0 0 0,0 0 0 0 0,-1 0 0 0 0,1 0 0 0 0,0 0 0 0 0,-1 0 0 0 0,1 0 0 0 0,-1 0 0 0 0,2 0 0 0 0,1 0 0 0 0,0 0 0 0 0,0 0 0 0 0,1 0 0 0 0,0 0 0 0 0,0 0 0 0 0,1 0 0 0 0,-2 0 0 0 0,0 0 0 0 0,0 0 0 0 0,-1 0 0 0 0,0 0 0 0 0,0 0 0 0 0,-2 0 0 0 0,1 0 0 0 0,0 0 0 0 0,-1 0 0 0 0,0 0 0 0 0,-1 0 0 0 0,-1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17:52:35.3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34555 15713 16383 0 0,'4'0'0'0'0,"5"0"0"0"0,6 0 0 0 0,4-2 0 0 0,5-1 0 0 0,2-2 0 0 0,-1 0 0 0 0,-2 1 0 0 0,-2 1 0 0 0,-2 1 0 0 0,-2 1 0 0 0,-2 1 0 0 0,-2 0 0 0 0,0 0 0 0 0,1 0 0 0 0,0 0 0 0 0,0 0 0 0 0,0 1 0 0 0,-1-1 0 0 0,0 0 0 0 0,-1 0 0 0 0,1 0 0 0 0,-1 0 0 0 0,-1 0 0 0 0,1 0 0 0 0,0 0 0 0 0,0 0 0 0 0,0 0 0 0 0,2 0 0 0 0,1 0 0 0 0,0 0 0 0 0,-1 0 0 0 0,-1 0 0 0 0,-2 2 0 0 0,1 0 0 0 0,0 1 0 0 0,1-1 0 0 0,-1 0 0 0 0,1-1 0 0 0,-1-1 0 0 0,1 0 0 0 0,-1 0 0 0 0,0 0 0 0 0,-2 2 0 0 0,-1 1 0 0 0,0-1 0 0 0,-1 2 0 0 0,0 0 0 0 0,1 0 0 0 0,0-2 0 0 0,1 0 0 0 0,1 1 0 0 0,1 0 0 0 0,0 0 0 0 0,0-1 0 0 0,0-1 0 0 0,1 0 0 0 0,-1-1 0 0 0,0 0 0 0 0,0 0 0 0 0,0 0 0 0 0,0 0 0 0 0,0 0 0 0 0,0 0 0 0 0,0 0 0 0 0,0 0 0 0 0,0 0 0 0 0,0 0 0 0 0,0 0 0 0 0,0 0 0 0 0,0 0 0 0 0,0 0 0 0 0,0 0 0 0 0,0 0 0 0 0,0 0 0 0 0,0 0 0 0 0,0 0 0 0 0,1 0 0 0 0,-1 0 0 0 0,0 0 0 0 0,0 0 0 0 0,0 0 0 0 0,0 0 0 0 0,-2 2 0 0 0,-1 1 0 0 0,0-1 0 0 0,-1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7T15:57:25.927"/>
    </inkml:context>
    <inkml:brush xml:id="br0">
      <inkml:brushProperty name="width" value="0.3" units="cm"/>
      <inkml:brushProperty name="height" value="0.6" units="cm"/>
      <inkml:brushProperty name="color" value="#9999FF"/>
      <inkml:brushProperty name="tip" value="rectangle"/>
      <inkml:brushProperty name="rasterOp" value="maskPen"/>
      <inkml:brushProperty name="ignorePressure" value="1"/>
    </inkml:brush>
  </inkml:definitions>
  <inkml:trace contextRef="#ctx0" brushRef="#br0">1 0,'5'0,"4449"0,-4433 0,-21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7T15:57:33.851"/>
    </inkml:context>
    <inkml:brush xml:id="br0">
      <inkml:brushProperty name="width" value="0.3" units="cm"/>
      <inkml:brushProperty name="height" value="0.6" units="cm"/>
      <inkml:brushProperty name="color" value="#9999FF"/>
      <inkml:brushProperty name="tip" value="rectangle"/>
      <inkml:brushProperty name="rasterOp" value="maskPen"/>
      <inkml:brushProperty name="ignorePressure" value="1"/>
    </inkml:brush>
  </inkml:definitions>
  <inkml:trace contextRef="#ctx0" brushRef="#br0">0 3,'2'-1,"0"1,-1-1,1 1,-1 0,1 0,-1 0,1 0,0 0,-1 0,1 0,2 1,6 0,5294-1,-5286 0,-18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5T18:01:52.6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12832 7845 16383 0 0,'0'0'0'0'0,"3"0"0"0"0,5 0 0 0 0,4 0 0 0 0,5 0 0 0 0,3 0 0 0 0,0 0 0 0 0,0 0 0 0 0,-2 0 0 0 0,-3 0 0 0 0,-2 0 0 0 0,-2 0 0 0 0,-3 0 0 0 0,-2 0 0 0 0,-1 0 0 0 0,-2 0 0 0 0,1 0 0 0 0,0 0 0 0 0,0 0 0 0 0,2 0 0 0 0,1 0 0 0 0,2 0 0 0 0,2 0 0 0 0,2 0 0 0 0,2 0 0 0 0,1 0 0 0 0,1 0 0 0 0,-1 0 0 0 0,-1 0 0 0 0,-1 0 0 0 0,-1 0 0 0 0,0 0 0 0 0,-2 0 0 0 0,0 0 0 0 0,1 0 0 0 0,0 0 0 0 0,0 0 0 0 0,0 0 0 0 0,0 0 0 0 0,1 0 0 0 0,1 0 0 0 0,1 0 0 0 0,2 0 0 0 0,0 0 0 0 0,-1 0 0 0 0,0 0 0 0 0,0 0 0 0 0,-2 0 0 0 0,0 0 0 0 0,-2 0 0 0 0,1 0 0 0 0,-2 0 0 0 0,0 0 0 0 0,0 0 0 0 0,-1 0 0 0 0,0 0 0 0 0,0 0 0 0 0,0 0 0 0 0,1 0 0 0 0,-1 0 0 0 0,1 0 0 0 0,0 0 0 0 0,0 0 0 0 0,1 0 0 0 0,0 0 0 0 0,-1 0 0 0 0,1 0 0 0 0,-1 0 0 0 0,0 0 0 0 0,-2 0 0 0 0,1 0 0 0 0,-1 0 0 0 0,0 0 0 0 0,-1 0 0 0 0,1 0 0 0 0,0 0 0 0 0,0 0 0 0 0,1 0 0 0 0,0 0 0 0 0,0 0 0 0 0,0 0 0 0 0,2 0 0 0 0,-2 0 0 0 0,0 0 0 0 0,0 0 0 0 0,0 0 0 0 0,0 0 0 0 0,1 0 0 0 0,-1 0 0 0 0,0 0 0 0 0,-2 0 0 0 0,0 0 0 0 0,0 0 0 0 0,-2 0 0 0 0,1 0 0 0 0,0 0 0 0 0,0 0 0 0 0,1 0 0 0 0,0 0 0 0 0,1 0 0 0 0,-1 0 0 0 0,1 0 0 0 0,0 0 0 0 0,1 0 0 0 0,-1 0 0 0 0,-2 0 0 0 0,0 0 0 0 0,0 0 0 0 0,-1 0 0 0 0,1 0 0 0 0,-1 0 0 0 0,1 0 0 0 0,-1 0 0 0 0,1 0 0 0 0,-1 0 0 0 0,1 0 0 0 0,-1 0 0 0 0,1 0 0 0 0,-1 0 0 0 0,1 0 0 0 0,-1 0 0 0 0,0 0 0 0 0,1 0 0 0 0,-1 0 0 0 0,0 0 0 0 0,1 0 0 0 0,0 0 0 0 0,-1 0 0 0 0,1 0 0 0 0,-1 0 0 0 0,0 0 0 0 0,2 0 0 0 0,0 0 0 0 0,0 0 0 0 0,0 0 0 0 0,0 0 0 0 0,-1 0 0 0 0,-1 0 0 0 0,0 0 0 0 0,-1 0 0 0 0,-1 0 0 0 0,-1 0 0 0 0,0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5T18:01:52.611"/>
    </inkml:context>
    <inkml:brush xml:id="br0">
      <inkml:brushProperty name="width" value="0.1" units="cm"/>
      <inkml:brushProperty name="height" value="0.1" units="cm"/>
    </inkml:brush>
  </inkml:definitions>
  <inkml:trace contextRef="#ctx0" brushRef="#br0">12674 8249 16383 0 0,'0'0'0'0'0,"-1"3"0"0"0,-4 4 0 0 0,-4 4 0 0 0,-3 4 0 0 0,-4 5 0 0 0,-4 4 0 0 0,-1 4 0 0 0,0 2 0 0 0,2 0 0 0 0,1 0 0 0 0,3-2 0 0 0,3-2 0 0 0,1 0 0 0 0,3-2 0 0 0,1 0 0 0 0,0 4 0 0 0,1-2 0 0 0,1-1 0 0 0,1-1 0 0 0,2-1 0 0 0,0 0 0 0 0,1-1 0 0 0,1 1 0 0 0,0-1 0 0 0,1 0 0 0 0,-1 1 0 0 0,0 0 0 0 0,0 2 0 0 0,1 0 0 0 0,0 1 0 0 0,3 1 0 0 0,1 0 0 0 0,1 1 0 0 0,1-1 0 0 0,1 0 0 0 0,0-1 0 0 0,-2 1 0 0 0,1-1 0 0 0,-1 2 0 0 0,-1-1 0 0 0,0-3 0 0 0,-1-3 0 0 0,0 0 0 0 0,0 0 0 0 0,0 0 0 0 0,-1 2 0 0 0,0 0 0 0 0,0 0 0 0 0,-1-1 0 0 0,0 0 0 0 0,-1 1 0 0 0,0 0 0 0 0,-1 1 0 0 0,0 2 0 0 0,0 2 0 0 0,0 0 0 0 0,-1 1 0 0 0,1 1 0 0 0,0 2 0 0 0,0 0 0 0 0,-5 2 0 0 0,-1-1 0 0 0,-2-1 0 0 0,-1-3 0 0 0,-2-3 0 0 0,-1-1 0 0 0,0-1 0 0 0,-1-2 0 0 0,0-1 0 0 0,-2-1 0 0 0,1-1 0 0 0,-1-2 0 0 0,0 0 0 0 0,0-2 0 0 0,0 0 0 0 0,-1 0 0 0 0,-1-1 0 0 0,-1 1 0 0 0,0 1 0 0 0,-1 1 0 0 0,0-1 0 0 0,2 0 0 0 0,2-3 0 0 0,-1 1 0 0 0,3-3 0 0 0,3-1 0 0 0,2-2 0 0 0,2-2 0 0 0,3-2 0 0 0,2 1 0 0 0,6 0 0 0 0,4 3 0 0 0,5 4 0 0 0,3 2 0 0 0,5 5 0 0 0,1 2 0 0 0,-2-1 0 0 0,-2-2 0 0 0,-2-3 0 0 0,-5-4 0 0 0,-2-1 0 0 0,-3-2 0 0 0,-3-2 0 0 0,0 1 0 0 0,0 1 0 0 0,1 4 0 0 0,1 6 0 0 0,0 4 0 0 0,2 5 0 0 0,0 4 0 0 0,0 2 0 0 0,1 4 0 0 0,0-1 0 0 0,-1-1 0 0 0,-2-1 0 0 0,-2 1 0 0 0,-1 0 0 0 0,-2 1 0 0 0,-1 2 0 0 0,0 2 0 0 0,0 0 0 0 0,-1 0 0 0 0,1-1 0 0 0,-1 0 0 0 0,-2-3 0 0 0,-3 0 0 0 0,-2-2 0 0 0,-4-1 0 0 0,-2-2 0 0 0,-1-1 0 0 0,-1-1 0 0 0,0-2 0 0 0,0-2 0 0 0,0 0 0 0 0,2-5 0 0 0,4-2 0 0 0,1-5 0 0 0,3-2 0 0 0,1-3 0 0 0,1-1 0 0 0,2-1 0 0 0,0-1 0 0 0,0 2 0 0 0,1 0 0 0 0,-1 3 0 0 0,0 4 0 0 0,0 2 0 0 0,-1 2 0 0 0,-2 3 0 0 0,1 2 0 0 0,-1 0 0 0 0,1 1 0 0 0,1-1 0 0 0,1-1 0 0 0,1-3 0 0 0,0-1 0 0 0,1 1 0 0 0,0-1 0 0 0,0-1 0 0 0,0-1 0 0 0,1 1 0 0 0,-1-2 0 0 0,0 0 0 0 0,0-1 0 0 0,0 0 0 0 0,0-2 0 0 0,0-2 0 0 0,0-1 0 0 0,0-2 0 0 0,0-2 0 0 0,0 1 0 0 0,2-1 0 0 0,0 2 0 0 0,3 2 0 0 0,2 3 0 0 0,3 3 0 0 0,1 1 0 0 0,2 1 0 0 0,0 2 0 0 0,0-2 0 0 0,0-1 0 0 0,-3-2 0 0 0,-1-3 0 0 0,-1-2 0 0 0,-2-3 0 0 0,-1-2 0 0 0,0-1 0 0 0,-1-1 0 0 0,1-1 0 0 0,2 2 0 0 0,3 1 0 0 0,5 1 0 0 0,4 2 0 0 0,3 1 0 0 0,1 0 0 0 0,1 2 0 0 0,-1-1 0 0 0,-2 0 0 0 0,-3 0 0 0 0,-3-1 0 0 0,-2-1 0 0 0,-4-2 0 0 0,-2-1 0 0 0,-1-3 0 0 0,-2 0 0 0 0,0 0 0 0 0,-1 0 0 0 0,3 1 0 0 0,2 0 0 0 0,2 2 0 0 0,3 0 0 0 0,-1 0 0 0 0,3 0 0 0 0,-2 0 0 0 0,-2 0 0 0 0,-1-1 0 0 0,-2-1 0 0 0,-1 0 0 0 0,-3 0 0 0 0,-1-1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5T18:01:52.61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12530 14047 16383 0 0,'0'0'0'0'0,"0"0"0"0"0,2 0 0 0 0,5 0 0 0 0,3 0 0 0 0,5 0 0 0 0,3 0 0 0 0,2 0 0 0 0,4 0 0 0 0,1 0 0 0 0,2 0 0 0 0,1 0 0 0 0,1 0 0 0 0,0 0 0 0 0,0 0 0 0 0,3 0 0 0 0,-4 1 0 0 0,-3 0 0 0 0,-2 1 0 0 0,-1 1 0 0 0,-2 0 0 0 0,-2 1 0 0 0,1 0 0 0 0,0 0 0 0 0,0 0 0 0 0,0 0 0 0 0,1 0 0 0 0,0 1 0 0 0,2-1 0 0 0,0-1 0 0 0,1 0 0 0 0,0-1 0 0 0,0-1 0 0 0,-1 1 0 0 0,0 0 0 0 0,-1-1 0 0 0,-1 0 0 0 0,0 0 0 0 0,0 0 0 0 0,2 1 0 0 0,-1 0 0 0 0,0-1 0 0 0,-3 0 0 0 0,0 1 0 0 0,0 0 0 0 0,0 0 0 0 0,0 0 0 0 0,0 1 0 0 0,0-2 0 0 0,-1 1 0 0 0,1-1 0 0 0,-2 0 0 0 0,1 1 0 0 0,0-1 0 0 0,0 0 0 0 0,1 0 0 0 0,0 0 0 0 0,1 0 0 0 0,1 1 0 0 0,-1-1 0 0 0,0 1 0 0 0,2 0 0 0 0,-1 0 0 0 0,0-1 0 0 0,-2 0 0 0 0,0 0 0 0 0,0-1 0 0 0,0 1 0 0 0,-1-1 0 0 0,-1 0 0 0 0,-1-1 0 0 0,0 1 0 0 0,0 0 0 0 0,-1 0 0 0 0,1 0 0 0 0,-1 0 0 0 0,2 0 0 0 0,0 0 0 0 0,0 0 0 0 0,0 0 0 0 0,-1 0 0 0 0,-2 0 0 0 0,0 0 0 0 0,-3 0 0 0 0,2 0 0 0 0,-3 0 0 0 0,0 0 0 0 0,-1 0 0 0 0,-1 0 0 0 0,-1 0 0 0 0,0 0 0 0 0,0 0 0 0 0,0 0 0 0 0,1 0 0 0 0,0 0 0 0 0,-1 0 0 0 0,0 0 0 0 0,-1 0 0 0 0,-2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5T18:01:52.61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12719 6099 16383 0 0,'0'0'0'0'0,"3"0"0"0"0,2 0 0 0 0,6 0 0 0 0,4 0 0 0 0,3 0 0 0 0,11 0 0 0 0,2 0 0 0 0,1 0 0 0 0,0 0 0 0 0,-1 0 0 0 0,-1 0 0 0 0,-3-1 0 0 0,-1-1 0 0 0,-1 1 0 0 0,-2-1 0 0 0,-1 1 0 0 0,-2 1 0 0 0,-2 0 0 0 0,-2-1 0 0 0,-1 1 0 0 0,-2 0 0 0 0,-1 0 0 0 0,-2 1 0 0 0,0-1 0 0 0,-1 0 0 0 0,-1 0 0 0 0,-1 0 0 0 0,0 0 0 0 0,0 0 0 0 0,-1 0 0 0 0,2 0 0 0 0,0 0 0 0 0,0 0 0 0 0,0 0 0 0 0,1 0 0 0 0,0 0 0 0 0,1 0 0 0 0,0 0 0 0 0,1 0 0 0 0,0 0 0 0 0,0 0 0 0 0,-1 0 0 0 0,-1 0 0 0 0,1 0 0 0 0,-1 0 0 0 0,3 0 0 0 0,-1 0 0 0 0,0 0 0 0 0,0 0 0 0 0,1 0 0 0 0,1 0 0 0 0,2 0 0 0 0,2 0 0 0 0,0 0 0 0 0,1 0 0 0 0,0 0 0 0 0,0 0 0 0 0,0 0 0 0 0,0 0 0 0 0,-1 0 0 0 0,-1 0 0 0 0,0 0 0 0 0,-2 0 0 0 0,0 0 0 0 0,-1 0 0 0 0,0 0 0 0 0,-1 0 0 0 0,1 0 0 0 0,2 0 0 0 0,0 0 0 0 0,0 0 0 0 0,-1 0 0 0 0,-2 0 0 0 0,0 0 0 0 0,1 0 0 0 0,1 0 0 0 0,0 0 0 0 0,0 0 0 0 0,-1 0 0 0 0,0 0 0 0 0,0 0 0 0 0,-1 0 0 0 0,-1 0 0 0 0,1 0 0 0 0,0 0 0 0 0,-1 0 0 0 0,1 0 0 0 0,1 0 0 0 0,0 0 0 0 0,0 0 0 0 0,1 0 0 0 0,0 0 0 0 0,-1 0 0 0 0,-1 0 0 0 0,-1 0 0 0 0,0 0 0 0 0,-1 0 0 0 0,0 0 0 0 0,1 0 0 0 0,-1 0 0 0 0,1 0 0 0 0,0 0 0 0 0,-1 0 0 0 0,0 0 0 0 0,0 0 0 0 0,0 0 0 0 0,-1 0 0 0 0,-1 0 0 0 0,0 0 0 0 0,-1 0 0 0 0,0 0 0 0 0,0 0 0 0 0,0 0 0 0 0,-1 0 0 0 0,0 0 0 0 0,0 0 0 0 0,0 0 0 0 0,-1 0 0 0 0,1 0 0 0 0,-2 0 0 0 0,1 0 0 0 0,-1 0 0 0 0,0 0 0 0 0,-1 0 0 0 0,0 0 0 0 0,0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17:51:36.8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20214 11557 16383 0 0,'4'0'0'0'0,"4"0"0"0"0,5 0 0 0 0,4 0 0 0 0,2 0 0 0 0,2 0 0 0 0,1 0 0 0 0,0 0 0 0 0,0 0 0 0 0,0 0 0 0 0,-1 0 0 0 0,1 0 0 0 0,-1 0 0 0 0,1 0 0 0 0,-1 0 0 0 0,0 0 0 0 0,4 0 0 0 0,1 0 0 0 0,-1 0 0 0 0,0 0 0 0 0,-1 0 0 0 0,-1 0 0 0 0,-1 0 0 0 0,-1 0 0 0 0,0 0 0 0 0,0 0 0 0 0,0 0 0 0 0,0 0 0 0 0,0 0 0 0 0,0 0 0 0 0,0 0 0 0 0,4 0 0 0 0,1 0 0 0 0,0 0 0 0 0,-1 0 0 0 0,-2 0 0 0 0,0 0 0 0 0,-1 0 0 0 0,0 0 0 0 0,-1 0 0 0 0,0 0 0 0 0,0 0 0 0 0,0 0 0 0 0,0 0 0 0 0,0 0 0 0 0,0 0 0 0 0,0 0 0 0 0,0 0 0 0 0,-3-4 0 0 0,-2-1 0 0 0,1 1 0 0 0,0 0 0 0 0,2 2 0 0 0,1 0 0 0 0,-4 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17:51:59.4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30268 11192 16383 0 0,'2'0'0'0'0,"3"0"0"0"0,5 0 0 0 0,2 0 0 0 0,1 0 0 0 0,1 0 0 0 0,0 0 0 0 0,-1 0 0 0 0,1 0 0 0 0,-2 0 0 0 0,1 0 0 0 0,-1 0 0 0 0,2 0 0 0 0,0 0 0 0 0,1 0 0 0 0,-1 0 0 0 0,-1 0 0 0 0,0 0 0 0 0,0 0 0 0 0,-1 0 0 0 0,0 0 0 0 0,0 0 0 0 0,0 0 0 0 0,2 0 0 0 0,1 0 0 0 0,-1 0 0 0 0,0 0 0 0 0,0 0 0 0 0,-1 0 0 0 0,-1 2 0 0 0,0 1 0 0 0,0-1 0 0 0,2 0 0 0 0,1 0 0 0 0,0 1 0 0 0,-1 0 0 0 0,-1 0 0 0 0,2-1 0 0 0,0 1 0 0 0,2 1 0 0 0,-2 1 0 0 0,-2 0 0 0 0,-1-1 0 0 0,0-1 0 0 0,0-1 0 0 0,-1-1 0 0 0,1-1 0 0 0,0 0 0 0 0,0 0 0 0 0,-1 0 0 0 0,1-1 0 0 0,0 1 0 0 0,0 0 0 0 0,0 0 0 0 0,-2-2 0 0 0,0-1 0 0 0,-1 1 0 0 0,1-1 0 0 0,1 2 0 0 0,0 0 0 0 0,0 1 0 0 0,1-1 0 0 0,0 1 0 0 0,0 1 0 0 0,0-1 0 0 0,1 0 0 0 0,-1 0 0 0 0,0 0 0 0 0,0 0 0 0 0,0 0 0 0 0,0 0 0 0 0,0 0 0 0 0,0 0 0 0 0,0 0 0 0 0,0 0 0 0 0,0 0 0 0 0,0 0 0 0 0,0 0 0 0 0,0 0 0 0 0,0 0 0 0 0,0 0 0 0 0,0 0 0 0 0,0 0 0 0 0,0 0 0 0 0,0 0 0 0 0,0 0 0 0 0,-2-2 0 0 0,0-1 0 0 0,-1 1 0 0 0,1 0 0 0 0,1 0 0 0 0,0 1 0 0 0,0 1 0 0 0,1-1 0 0 0,0 1 0 0 0,0 0 0 0 0,0 1 0 0 0,0-1 0 0 0,1 0 0 0 0,-1 0 0 0 0,0 0 0 0 0,0 0 0 0 0,-2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17:52:26.1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34581 9816 16383 0 0,'4'0'0'0'0,"4"0"0"0"0,2 0 0 0 0,3 0 0 0 0,2 0 0 0 0,1 0 0 0 0,-1 0 0 0 0,-1 0 0 0 0,-1 0 0 0 0,0 0 0 0 0,0 0 0 0 0,-1 0 0 0 0,0 0 0 0 0,0 0 0 0 0,-1 0 0 0 0,1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2 0 0 0,0 1 0 0 0,0-1 0 0 0,0 0 0 0 0,0 0 0 0 0,-2 1 0 0 0,-1 0 0 0 0,-1 2 0 0 0,1 0 0 0 0,2-1 0 0 0,0-1 0 0 0,2 1 0 0 0,-1-1 0 0 0,0 0 0 0 0,3 0 0 0 0,2-2 0 0 0,0 0 0 0 0,0-1 0 0 0,-1 0 0 0 0,-2 0 0 0 0,0 0 0 0 0,-1-1 0 0 0,-1 1 0 0 0,0 0 0 0 0,0 0 0 0 0,-1 0 0 0 0,1 0 0 0 0,0 0 0 0 0,0 0 0 0 0,0 0 0 0 0,0 0 0 0 0,0 0 0 0 0,0 0 0 0 0,0 0 0 0 0,0 0 0 0 0,0 0 0 0 0,0 0 0 0 0,0 0 0 0 0,0 0 0 0 0,0-2 0 0 0,-2-1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17:52:31.2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34449 10769 16383 0 0,'2'0'0'0'0,"5"0"0"0"0,3 0 0 0 0,2 0 0 0 0,1 0 0 0 0,0 0 0 0 0,0 0 0 0 0,0 0 0 0 0,0 0 0 0 0,0 0 0 0 0,-1 0 0 0 0,0 0 0 0 0,0 0 0 0 0,0 0 0 0 0,0 0 0 0 0,0 0 0 0 0,0 0 0 0 0,0 0 0 0 0,0 0 0 0 0,0 0 0 0 0,0 0 0 0 0,0 0 0 0 0,0 0 0 0 0,0 0 0 0 0,0 0 0 0 0,0 0 0 0 0,0 0 0 0 0,0 0 0 0 0,0 0 0 0 0,0 0 0 0 0,0 0 0 0 0,0 0 0 0 0,2 0 0 0 0,1 0 0 0 0,0 0 0 0 0,-1 0 0 0 0,-1 0 0 0 0,2 0 0 0 0,1 0 0 0 0,-2 0 0 0 0,1 0 0 0 0,-2 0 0 0 0,0 0 0 0 0,-1 0 0 0 0,0 0 0 0 0,0 0 0 0 0,0 0 0 0 0,0 0 0 0 0,0 0 0 0 0,0 0 0 0 0,0 0 0 0 0,0 0 0 0 0,0 0 0 0 0,2 0 0 0 0,1 0 0 0 0,1 0 0 0 0,1 0 0 0 0,-1 0 0 0 0,-1 0 0 0 0,-1 0 0 0 0,0 0 0 0 0,-2 0 0 0 0,0 0 0 0 0,0 0 0 0 0,0 0 0 0 0,0 0 0 0 0,0 0 0 0 0,-1 0 0 0 0,1 0 0 0 0,0 0 0 0 0,0 0 0 0 0,0 0 0 0 0,0 0 0 0 0,0 0 0 0 0,1 0 0 0 0,-1 0 0 0 0,0 0 0 0 0,0 0 0 0 0,0 0 0 0 0,0 0 0 0 0,0 0 0 0 0,0 0 0 0 0,0 0 0 0 0,0 0 0 0 0,0 0 0 0 0,0 0 0 0 0,0 0 0 0 0,0 0 0 0 0,0 0 0 0 0,0 0 0 0 0,0 0 0 0 0,0 0 0 0 0,0 0 0 0 0,0 0 0 0 0,0 0 0 0 0,0 0 0 0 0,-2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974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107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618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091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950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462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95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409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767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7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For the next around 25 years of our lives, most of us will spend a significant amount of hours working, and as human beings, it's in our nature to want to be happy right? </a:t>
            </a:r>
            <a:endParaRPr lang="en-US"/>
          </a:p>
          <a:p>
            <a:pPr>
              <a:buNone/>
            </a:pPr>
            <a:r>
              <a:rPr lang="en-US">
                <a:latin typeface="Calibri"/>
                <a:cs typeface="Calibri"/>
              </a:rPr>
              <a:t>So the big question here is how can we be happiest at work? In other words, how can we be most satisfied with our jobs? That brings us to our main question... next slide</a:t>
            </a:r>
            <a:endParaRPr lang="en-US"/>
          </a:p>
          <a:p>
            <a:pPr>
              <a:buNone/>
            </a:pPr>
            <a:endParaRPr lang="en-US">
              <a:latin typeface="Calibri"/>
              <a:cs typeface="Calibri"/>
            </a:endParaRPr>
          </a:p>
        </p:txBody>
      </p:sp>
    </p:spTree>
    <p:extLst>
      <p:ext uri="{BB962C8B-B14F-4D97-AF65-F5344CB8AC3E}">
        <p14:creationId xmlns:p14="http://schemas.microsoft.com/office/powerpoint/2010/main" val="3476700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352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62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But what is job satisfaction? It is defined as a feeling of contentment or fulfillment in one's job. Are you happy in your work environment? Are you happy with the work you are doing? So how can we measure these factors? This can be measured by conducting surveys to find the level of importance of certain factors. The main factors we found in our </a:t>
            </a:r>
            <a:r>
              <a:rPr lang="en-US" err="1">
                <a:latin typeface="Calibri"/>
                <a:cs typeface="Calibri"/>
              </a:rPr>
              <a:t>reaseach</a:t>
            </a:r>
            <a:r>
              <a:rPr lang="en-US">
                <a:latin typeface="Calibri"/>
                <a:cs typeface="Calibri"/>
              </a:rPr>
              <a:t> were salary, environment, years per job level (advancement in their career), overtime work and sex. </a:t>
            </a:r>
            <a:endParaRPr lang="en-US"/>
          </a:p>
        </p:txBody>
      </p:sp>
    </p:spTree>
    <p:extLst>
      <p:ext uri="{BB962C8B-B14F-4D97-AF65-F5344CB8AC3E}">
        <p14:creationId xmlns:p14="http://schemas.microsoft.com/office/powerpoint/2010/main" val="3615217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This study was conducted by Barbara Sypniewska at the </a:t>
            </a:r>
            <a:r>
              <a:rPr lang="en-US" err="1">
                <a:latin typeface="Calibri"/>
                <a:cs typeface="Calibri"/>
              </a:rPr>
              <a:t>uni</a:t>
            </a:r>
            <a:r>
              <a:rPr lang="en-US">
                <a:latin typeface="Calibri"/>
                <a:cs typeface="Calibri"/>
              </a:rPr>
              <a:t> of finance and management in </a:t>
            </a:r>
            <a:r>
              <a:rPr lang="en-US" err="1">
                <a:latin typeface="Calibri"/>
                <a:cs typeface="Calibri"/>
              </a:rPr>
              <a:t>warsaw</a:t>
            </a:r>
            <a:r>
              <a:rPr lang="en-US">
                <a:latin typeface="Calibri"/>
                <a:cs typeface="Calibri"/>
              </a:rPr>
              <a:t>, </a:t>
            </a:r>
            <a:r>
              <a:rPr lang="en-US" err="1">
                <a:latin typeface="Calibri"/>
                <a:cs typeface="Calibri"/>
              </a:rPr>
              <a:t>poland</a:t>
            </a:r>
            <a:r>
              <a:rPr lang="en-US">
                <a:latin typeface="Calibri"/>
                <a:cs typeface="Calibri"/>
              </a:rPr>
              <a:t>. It was conducted on a sample of 215 people in 2012. She found that the most important factors are the atmosphere at work, stability of employment, etc. And the least important are communication with </a:t>
            </a:r>
            <a:r>
              <a:rPr lang="en-US" err="1">
                <a:latin typeface="Calibri"/>
                <a:cs typeface="Calibri"/>
              </a:rPr>
              <a:t>managemnt</a:t>
            </a:r>
            <a:r>
              <a:rPr lang="en-US">
                <a:latin typeface="Calibri"/>
                <a:cs typeface="Calibri"/>
              </a:rPr>
              <a:t>, content of work and possibility of development</a:t>
            </a:r>
            <a:endParaRPr lang="en-US"/>
          </a:p>
        </p:txBody>
      </p:sp>
    </p:spTree>
    <p:extLst>
      <p:ext uri="{BB962C8B-B14F-4D97-AF65-F5344CB8AC3E}">
        <p14:creationId xmlns:p14="http://schemas.microsoft.com/office/powerpoint/2010/main" val="335374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Here are two of the studies we mentioned in our proposal. We found a first article that states most people are willing to earn less money to do more meaningful work which implies that salary is not the most important factor. </a:t>
            </a:r>
            <a:endParaRPr lang="en-US"/>
          </a:p>
          <a:p>
            <a:pPr>
              <a:buNone/>
            </a:pPr>
            <a:r>
              <a:rPr lang="en-US">
                <a:latin typeface="Calibri"/>
                <a:cs typeface="Calibri"/>
              </a:rPr>
              <a:t>The second one is a study that found remote workers are happier than on-site workers... </a:t>
            </a:r>
          </a:p>
          <a:p>
            <a:pPr>
              <a:buNone/>
            </a:pPr>
            <a:r>
              <a:rPr lang="en-US">
                <a:latin typeface="Calibri"/>
                <a:cs typeface="Calibri"/>
              </a:rPr>
              <a:t>Now Tanner and Tamara will present you with our results. Tanner....</a:t>
            </a:r>
          </a:p>
        </p:txBody>
      </p:sp>
    </p:spTree>
    <p:extLst>
      <p:ext uri="{BB962C8B-B14F-4D97-AF65-F5344CB8AC3E}">
        <p14:creationId xmlns:p14="http://schemas.microsoft.com/office/powerpoint/2010/main" val="309054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396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826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832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82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223" name="Google Shape;223;p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customXml" Target="../ink/ink5.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customXml" Target="../ink/ink2.xm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customXml" Target="../ink/ink9.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customXml" Target="../ink/ink6.xml"/><Relationship Id="rId11" Type="http://schemas.openxmlformats.org/officeDocument/2006/relationships/image" Target="../media/image40.png"/><Relationship Id="rId5" Type="http://schemas.openxmlformats.org/officeDocument/2006/relationships/image" Target="../media/image37.png"/><Relationship Id="rId15" Type="http://schemas.openxmlformats.org/officeDocument/2006/relationships/image" Target="../media/image42.png"/><Relationship Id="rId10" Type="http://schemas.openxmlformats.org/officeDocument/2006/relationships/customXml" Target="../ink/ink8.xml"/><Relationship Id="rId4" Type="http://schemas.openxmlformats.org/officeDocument/2006/relationships/image" Target="../media/image36.png"/><Relationship Id="rId9" Type="http://schemas.openxmlformats.org/officeDocument/2006/relationships/image" Target="../media/image39.png"/><Relationship Id="rId14" Type="http://schemas.openxmlformats.org/officeDocument/2006/relationships/customXml" Target="../ink/ink10.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customXml" Target="../ink/ink12.xml"/><Relationship Id="rId5" Type="http://schemas.openxmlformats.org/officeDocument/2006/relationships/image" Target="../media/image61.png"/><Relationship Id="rId4" Type="http://schemas.openxmlformats.org/officeDocument/2006/relationships/customXml" Target="../ink/ink11.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hyperlink" Target="https://ssrn.com/abstract=2435040"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ssrn.com/abstract=2435040"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hbr.org/2018/11/9-out-of-10-people-are-willing-to-earn-less-money-to-do-more-meaningful-work"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www.hrdive.com/news/remote-workers-20-percent-happier/623992/"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22500" y="1392250"/>
            <a:ext cx="4899000" cy="23589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SDS 3386</a:t>
            </a:r>
            <a:br>
              <a:rPr lang="en"/>
            </a:br>
            <a:r>
              <a:rPr lang="en" sz="2400"/>
              <a:t>FALL 2022</a:t>
            </a:r>
            <a:br>
              <a:rPr lang="en"/>
            </a:br>
            <a:r>
              <a:rPr lang="en"/>
              <a:t>FINAL PROJECT PRESENTATION</a:t>
            </a:r>
            <a:endParaRPr/>
          </a:p>
        </p:txBody>
      </p:sp>
      <p:sp>
        <p:nvSpPr>
          <p:cNvPr id="2" name="TextBox 1">
            <a:extLst>
              <a:ext uri="{FF2B5EF4-FFF2-40B4-BE49-F238E27FC236}">
                <a16:creationId xmlns:a16="http://schemas.microsoft.com/office/drawing/2014/main" id="{9F33876D-658F-8C64-947D-2E98EF735055}"/>
              </a:ext>
            </a:extLst>
          </p:cNvPr>
          <p:cNvSpPr txBox="1"/>
          <p:nvPr/>
        </p:nvSpPr>
        <p:spPr>
          <a:xfrm>
            <a:off x="2545772" y="4392756"/>
            <a:ext cx="41953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latin typeface="Miriam Libre"/>
              </a:rPr>
              <a:t>By: Tamara, Elli, Coralie and Tanner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583350"/>
            <a:ext cx="2350339" cy="1147727"/>
          </a:xfrm>
          <a:prstGeom prst="rect">
            <a:avLst/>
          </a:prstGeom>
        </p:spPr>
        <p:txBody>
          <a:bodyPr spcFirstLastPara="1" wrap="square" lIns="91425" tIns="91425" rIns="91425" bIns="91425" anchor="b" anchorCtr="0">
            <a:noAutofit/>
          </a:bodyPr>
          <a:lstStyle/>
          <a:p>
            <a:r>
              <a:rPr lang="en" sz="2800"/>
              <a:t>Graphs</a:t>
            </a:r>
          </a:p>
        </p:txBody>
      </p:sp>
      <p:sp>
        <p:nvSpPr>
          <p:cNvPr id="281" name="Google Shape;281;p19"/>
          <p:cNvSpPr txBox="1">
            <a:spLocks noGrp="1"/>
          </p:cNvSpPr>
          <p:nvPr>
            <p:ph type="subTitle" idx="4294967295"/>
          </p:nvPr>
        </p:nvSpPr>
        <p:spPr>
          <a:xfrm>
            <a:off x="454550" y="2725750"/>
            <a:ext cx="22296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 sz="1800"/>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2" name="Picture 5" descr="Chart, histogram&#10;&#10;Description automatically generated">
            <a:extLst>
              <a:ext uri="{FF2B5EF4-FFF2-40B4-BE49-F238E27FC236}">
                <a16:creationId xmlns:a16="http://schemas.microsoft.com/office/drawing/2014/main" id="{18355C58-BFA3-837D-C93E-B0F8A44F86A8}"/>
              </a:ext>
            </a:extLst>
          </p:cNvPr>
          <p:cNvPicPr>
            <a:picLocks noChangeAspect="1"/>
          </p:cNvPicPr>
          <p:nvPr/>
        </p:nvPicPr>
        <p:blipFill>
          <a:blip r:embed="rId3"/>
          <a:stretch>
            <a:fillRect/>
          </a:stretch>
        </p:blipFill>
        <p:spPr>
          <a:xfrm>
            <a:off x="3808806" y="511836"/>
            <a:ext cx="1666609" cy="4114800"/>
          </a:xfrm>
          <a:prstGeom prst="rect">
            <a:avLst/>
          </a:prstGeom>
        </p:spPr>
      </p:pic>
      <p:pic>
        <p:nvPicPr>
          <p:cNvPr id="6" name="Picture 6" descr="Chart, histogram&#10;&#10;Description automatically generated">
            <a:extLst>
              <a:ext uri="{FF2B5EF4-FFF2-40B4-BE49-F238E27FC236}">
                <a16:creationId xmlns:a16="http://schemas.microsoft.com/office/drawing/2014/main" id="{1EFDE229-723D-62C5-B59A-2798FB761A78}"/>
              </a:ext>
            </a:extLst>
          </p:cNvPr>
          <p:cNvPicPr>
            <a:picLocks noChangeAspect="1"/>
          </p:cNvPicPr>
          <p:nvPr/>
        </p:nvPicPr>
        <p:blipFill>
          <a:blip r:embed="rId4"/>
          <a:stretch>
            <a:fillRect/>
          </a:stretch>
        </p:blipFill>
        <p:spPr>
          <a:xfrm>
            <a:off x="5475961" y="514350"/>
            <a:ext cx="1666609" cy="4114800"/>
          </a:xfrm>
          <a:prstGeom prst="rect">
            <a:avLst/>
          </a:prstGeom>
        </p:spPr>
      </p:pic>
      <p:pic>
        <p:nvPicPr>
          <p:cNvPr id="7" name="Picture 7" descr="Chart, bar chart, histogram&#10;&#10;Description automatically generated">
            <a:extLst>
              <a:ext uri="{FF2B5EF4-FFF2-40B4-BE49-F238E27FC236}">
                <a16:creationId xmlns:a16="http://schemas.microsoft.com/office/drawing/2014/main" id="{55A69A6E-344B-5E0D-ECE9-C5AAE03600D1}"/>
              </a:ext>
            </a:extLst>
          </p:cNvPr>
          <p:cNvPicPr>
            <a:picLocks noChangeAspect="1"/>
          </p:cNvPicPr>
          <p:nvPr/>
        </p:nvPicPr>
        <p:blipFill>
          <a:blip r:embed="rId5"/>
          <a:stretch>
            <a:fillRect/>
          </a:stretch>
        </p:blipFill>
        <p:spPr>
          <a:xfrm>
            <a:off x="7143115" y="514350"/>
            <a:ext cx="1666609" cy="4114800"/>
          </a:xfrm>
          <a:prstGeom prst="rect">
            <a:avLst/>
          </a:prstGeom>
        </p:spPr>
      </p:pic>
      <p:pic>
        <p:nvPicPr>
          <p:cNvPr id="3" name="Picture 3" descr="Chart, histogram&#10;&#10;Description automatically generated">
            <a:extLst>
              <a:ext uri="{FF2B5EF4-FFF2-40B4-BE49-F238E27FC236}">
                <a16:creationId xmlns:a16="http://schemas.microsoft.com/office/drawing/2014/main" id="{988A4F77-535A-7A8B-5F8B-434D1A586B7D}"/>
              </a:ext>
            </a:extLst>
          </p:cNvPr>
          <p:cNvPicPr>
            <a:picLocks noChangeAspect="1"/>
          </p:cNvPicPr>
          <p:nvPr/>
        </p:nvPicPr>
        <p:blipFill>
          <a:blip r:embed="rId6"/>
          <a:stretch>
            <a:fillRect/>
          </a:stretch>
        </p:blipFill>
        <p:spPr>
          <a:xfrm>
            <a:off x="2207605" y="510020"/>
            <a:ext cx="1602858" cy="4114800"/>
          </a:xfrm>
          <a:prstGeom prst="rect">
            <a:avLst/>
          </a:prstGeom>
        </p:spPr>
      </p:pic>
    </p:spTree>
    <p:extLst>
      <p:ext uri="{BB962C8B-B14F-4D97-AF65-F5344CB8AC3E}">
        <p14:creationId xmlns:p14="http://schemas.microsoft.com/office/powerpoint/2010/main" val="1663879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583350"/>
            <a:ext cx="2350339" cy="1147727"/>
          </a:xfrm>
          <a:prstGeom prst="rect">
            <a:avLst/>
          </a:prstGeom>
        </p:spPr>
        <p:txBody>
          <a:bodyPr spcFirstLastPara="1" wrap="square" lIns="91425" tIns="91425" rIns="91425" bIns="91425" anchor="b" anchorCtr="0">
            <a:noAutofit/>
          </a:bodyPr>
          <a:lstStyle/>
          <a:p>
            <a:r>
              <a:rPr lang="en" sz="2800"/>
              <a:t>Graphs</a:t>
            </a:r>
          </a:p>
        </p:txBody>
      </p:sp>
      <p:sp>
        <p:nvSpPr>
          <p:cNvPr id="281" name="Google Shape;281;p19"/>
          <p:cNvSpPr txBox="1">
            <a:spLocks noGrp="1"/>
          </p:cNvSpPr>
          <p:nvPr>
            <p:ph type="subTitle" idx="4294967295"/>
          </p:nvPr>
        </p:nvSpPr>
        <p:spPr>
          <a:xfrm>
            <a:off x="454550" y="2725750"/>
            <a:ext cx="22296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 sz="1800"/>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 name="Picture 3">
            <a:extLst>
              <a:ext uri="{FF2B5EF4-FFF2-40B4-BE49-F238E27FC236}">
                <a16:creationId xmlns:a16="http://schemas.microsoft.com/office/drawing/2014/main" id="{ACDC8B66-0FD0-F616-69EB-BAAF28B20192}"/>
              </a:ext>
            </a:extLst>
          </p:cNvPr>
          <p:cNvPicPr>
            <a:picLocks noChangeAspect="1"/>
          </p:cNvPicPr>
          <p:nvPr/>
        </p:nvPicPr>
        <p:blipFill>
          <a:blip r:embed="rId3"/>
          <a:stretch>
            <a:fillRect/>
          </a:stretch>
        </p:blipFill>
        <p:spPr>
          <a:xfrm>
            <a:off x="3050437" y="520495"/>
            <a:ext cx="1666609" cy="4114800"/>
          </a:xfrm>
          <a:prstGeom prst="rect">
            <a:avLst/>
          </a:prstGeom>
        </p:spPr>
      </p:pic>
      <p:pic>
        <p:nvPicPr>
          <p:cNvPr id="4" name="Picture 4" descr="Chart, bar chart, histogram&#10;&#10;Description automatically generated">
            <a:extLst>
              <a:ext uri="{FF2B5EF4-FFF2-40B4-BE49-F238E27FC236}">
                <a16:creationId xmlns:a16="http://schemas.microsoft.com/office/drawing/2014/main" id="{9F9B6351-B93A-4058-904B-B01D892BC546}"/>
              </a:ext>
            </a:extLst>
          </p:cNvPr>
          <p:cNvPicPr>
            <a:picLocks noChangeAspect="1"/>
          </p:cNvPicPr>
          <p:nvPr/>
        </p:nvPicPr>
        <p:blipFill>
          <a:blip r:embed="rId4"/>
          <a:stretch>
            <a:fillRect/>
          </a:stretch>
        </p:blipFill>
        <p:spPr>
          <a:xfrm>
            <a:off x="4721922" y="520495"/>
            <a:ext cx="1666609" cy="4114800"/>
          </a:xfrm>
          <a:prstGeom prst="rect">
            <a:avLst/>
          </a:prstGeom>
        </p:spPr>
      </p:pic>
      <p:pic>
        <p:nvPicPr>
          <p:cNvPr id="5" name="Picture 5" descr="Chart, histogram&#10;&#10;Description automatically generated">
            <a:extLst>
              <a:ext uri="{FF2B5EF4-FFF2-40B4-BE49-F238E27FC236}">
                <a16:creationId xmlns:a16="http://schemas.microsoft.com/office/drawing/2014/main" id="{09268AE1-1EB8-3539-DAB8-067301285958}"/>
              </a:ext>
            </a:extLst>
          </p:cNvPr>
          <p:cNvPicPr>
            <a:picLocks noChangeAspect="1"/>
          </p:cNvPicPr>
          <p:nvPr/>
        </p:nvPicPr>
        <p:blipFill>
          <a:blip r:embed="rId5"/>
          <a:stretch>
            <a:fillRect/>
          </a:stretch>
        </p:blipFill>
        <p:spPr>
          <a:xfrm>
            <a:off x="6393406" y="520495"/>
            <a:ext cx="1666609" cy="4114800"/>
          </a:xfrm>
          <a:prstGeom prst="rect">
            <a:avLst/>
          </a:prstGeom>
        </p:spPr>
      </p:pic>
    </p:spTree>
    <p:extLst>
      <p:ext uri="{BB962C8B-B14F-4D97-AF65-F5344CB8AC3E}">
        <p14:creationId xmlns:p14="http://schemas.microsoft.com/office/powerpoint/2010/main" val="2905906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583350"/>
            <a:ext cx="2350339" cy="1147727"/>
          </a:xfrm>
          <a:prstGeom prst="rect">
            <a:avLst/>
          </a:prstGeom>
        </p:spPr>
        <p:txBody>
          <a:bodyPr spcFirstLastPara="1" wrap="square" lIns="91425" tIns="91425" rIns="91425" bIns="91425" anchor="b" anchorCtr="0">
            <a:noAutofit/>
          </a:bodyPr>
          <a:lstStyle/>
          <a:p>
            <a:r>
              <a:rPr lang="en" sz="2800"/>
              <a:t>Graphs</a:t>
            </a:r>
          </a:p>
        </p:txBody>
      </p:sp>
      <p:sp>
        <p:nvSpPr>
          <p:cNvPr id="281" name="Google Shape;281;p19"/>
          <p:cNvSpPr txBox="1">
            <a:spLocks noGrp="1"/>
          </p:cNvSpPr>
          <p:nvPr>
            <p:ph type="subTitle" idx="4294967295"/>
          </p:nvPr>
        </p:nvSpPr>
        <p:spPr>
          <a:xfrm>
            <a:off x="454550" y="2725750"/>
            <a:ext cx="22296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 sz="1800"/>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 name="Picture 3" descr="Chart, histogram&#10;&#10;Description automatically generated">
            <a:extLst>
              <a:ext uri="{FF2B5EF4-FFF2-40B4-BE49-F238E27FC236}">
                <a16:creationId xmlns:a16="http://schemas.microsoft.com/office/drawing/2014/main" id="{54C4864F-8BA8-C8DF-803F-878485E807A1}"/>
              </a:ext>
            </a:extLst>
          </p:cNvPr>
          <p:cNvPicPr>
            <a:picLocks noChangeAspect="1"/>
          </p:cNvPicPr>
          <p:nvPr/>
        </p:nvPicPr>
        <p:blipFill>
          <a:blip r:embed="rId3"/>
          <a:stretch>
            <a:fillRect/>
          </a:stretch>
        </p:blipFill>
        <p:spPr>
          <a:xfrm>
            <a:off x="3095932" y="371143"/>
            <a:ext cx="5717457" cy="4395068"/>
          </a:xfrm>
          <a:prstGeom prst="rect">
            <a:avLst/>
          </a:prstGeom>
        </p:spPr>
      </p:pic>
    </p:spTree>
    <p:extLst>
      <p:ext uri="{BB962C8B-B14F-4D97-AF65-F5344CB8AC3E}">
        <p14:creationId xmlns:p14="http://schemas.microsoft.com/office/powerpoint/2010/main" val="3288255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583350"/>
            <a:ext cx="2350339" cy="1147727"/>
          </a:xfrm>
          <a:prstGeom prst="rect">
            <a:avLst/>
          </a:prstGeom>
        </p:spPr>
        <p:txBody>
          <a:bodyPr spcFirstLastPara="1" wrap="square" lIns="91425" tIns="91425" rIns="91425" bIns="91425" anchor="b" anchorCtr="0">
            <a:noAutofit/>
          </a:bodyPr>
          <a:lstStyle/>
          <a:p>
            <a:r>
              <a:rPr lang="en" sz="2800"/>
              <a:t>Graphs</a:t>
            </a:r>
          </a:p>
        </p:txBody>
      </p:sp>
      <p:sp>
        <p:nvSpPr>
          <p:cNvPr id="281" name="Google Shape;281;p19"/>
          <p:cNvSpPr txBox="1">
            <a:spLocks noGrp="1"/>
          </p:cNvSpPr>
          <p:nvPr>
            <p:ph type="subTitle" idx="4294967295"/>
          </p:nvPr>
        </p:nvSpPr>
        <p:spPr>
          <a:xfrm>
            <a:off x="454550" y="2725750"/>
            <a:ext cx="22296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 sz="1800"/>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 name="Picture 3" descr="Chart, bar chart, histogram&#10;&#10;Description automatically generated">
            <a:extLst>
              <a:ext uri="{FF2B5EF4-FFF2-40B4-BE49-F238E27FC236}">
                <a16:creationId xmlns:a16="http://schemas.microsoft.com/office/drawing/2014/main" id="{1FE555C8-E4D6-4817-1507-CBD17F6D84CD}"/>
              </a:ext>
            </a:extLst>
          </p:cNvPr>
          <p:cNvPicPr>
            <a:picLocks noChangeAspect="1"/>
          </p:cNvPicPr>
          <p:nvPr/>
        </p:nvPicPr>
        <p:blipFill>
          <a:blip r:embed="rId3"/>
          <a:stretch>
            <a:fillRect/>
          </a:stretch>
        </p:blipFill>
        <p:spPr>
          <a:xfrm>
            <a:off x="3075019" y="514350"/>
            <a:ext cx="1666609" cy="4114800"/>
          </a:xfrm>
          <a:prstGeom prst="rect">
            <a:avLst/>
          </a:prstGeom>
        </p:spPr>
      </p:pic>
      <p:pic>
        <p:nvPicPr>
          <p:cNvPr id="4" name="Picture 4" descr="Chart&#10;&#10;Description automatically generated">
            <a:extLst>
              <a:ext uri="{FF2B5EF4-FFF2-40B4-BE49-F238E27FC236}">
                <a16:creationId xmlns:a16="http://schemas.microsoft.com/office/drawing/2014/main" id="{A42B3C1C-8FA8-414C-37D9-B184D9CA6CD9}"/>
              </a:ext>
            </a:extLst>
          </p:cNvPr>
          <p:cNvPicPr>
            <a:picLocks noChangeAspect="1"/>
          </p:cNvPicPr>
          <p:nvPr/>
        </p:nvPicPr>
        <p:blipFill>
          <a:blip r:embed="rId4"/>
          <a:stretch>
            <a:fillRect/>
          </a:stretch>
        </p:blipFill>
        <p:spPr>
          <a:xfrm>
            <a:off x="4746502" y="514350"/>
            <a:ext cx="1666609" cy="4114800"/>
          </a:xfrm>
          <a:prstGeom prst="rect">
            <a:avLst/>
          </a:prstGeom>
        </p:spPr>
      </p:pic>
    </p:spTree>
    <p:extLst>
      <p:ext uri="{BB962C8B-B14F-4D97-AF65-F5344CB8AC3E}">
        <p14:creationId xmlns:p14="http://schemas.microsoft.com/office/powerpoint/2010/main" val="2472428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583350"/>
            <a:ext cx="2350339" cy="1147727"/>
          </a:xfrm>
          <a:prstGeom prst="rect">
            <a:avLst/>
          </a:prstGeom>
        </p:spPr>
        <p:txBody>
          <a:bodyPr spcFirstLastPara="1" wrap="square" lIns="91425" tIns="91425" rIns="91425" bIns="91425" anchor="b" anchorCtr="0">
            <a:noAutofit/>
          </a:bodyPr>
          <a:lstStyle/>
          <a:p>
            <a:r>
              <a:rPr lang="en" sz="2800"/>
              <a:t>Graphs</a:t>
            </a:r>
          </a:p>
        </p:txBody>
      </p:sp>
      <p:sp>
        <p:nvSpPr>
          <p:cNvPr id="281" name="Google Shape;281;p19"/>
          <p:cNvSpPr txBox="1">
            <a:spLocks noGrp="1"/>
          </p:cNvSpPr>
          <p:nvPr>
            <p:ph type="subTitle" idx="4294967295"/>
          </p:nvPr>
        </p:nvSpPr>
        <p:spPr>
          <a:xfrm>
            <a:off x="454550" y="2725750"/>
            <a:ext cx="22296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 sz="1800"/>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5" name="Picture 5" descr="Text, letter&#10;&#10;Description automatically generated">
            <a:extLst>
              <a:ext uri="{FF2B5EF4-FFF2-40B4-BE49-F238E27FC236}">
                <a16:creationId xmlns:a16="http://schemas.microsoft.com/office/drawing/2014/main" id="{C81C3C25-2E31-CAD7-18F4-E05EB4770006}"/>
              </a:ext>
            </a:extLst>
          </p:cNvPr>
          <p:cNvPicPr>
            <a:picLocks noChangeAspect="1"/>
          </p:cNvPicPr>
          <p:nvPr/>
        </p:nvPicPr>
        <p:blipFill>
          <a:blip r:embed="rId3"/>
          <a:stretch>
            <a:fillRect/>
          </a:stretch>
        </p:blipFill>
        <p:spPr>
          <a:xfrm>
            <a:off x="-7373" y="282984"/>
            <a:ext cx="9152602" cy="4577532"/>
          </a:xfrm>
          <a:prstGeom prst="rect">
            <a:avLst/>
          </a:prstGeom>
        </p:spPr>
      </p:pic>
    </p:spTree>
    <p:extLst>
      <p:ext uri="{BB962C8B-B14F-4D97-AF65-F5344CB8AC3E}">
        <p14:creationId xmlns:p14="http://schemas.microsoft.com/office/powerpoint/2010/main" val="785329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2" name="Picture 2">
            <a:extLst>
              <a:ext uri="{FF2B5EF4-FFF2-40B4-BE49-F238E27FC236}">
                <a16:creationId xmlns:a16="http://schemas.microsoft.com/office/drawing/2014/main" id="{50143610-A6B1-1305-9DC6-3898309669FD}"/>
              </a:ext>
            </a:extLst>
          </p:cNvPr>
          <p:cNvPicPr>
            <a:picLocks noChangeAspect="1"/>
          </p:cNvPicPr>
          <p:nvPr/>
        </p:nvPicPr>
        <p:blipFill>
          <a:blip r:embed="rId3"/>
          <a:stretch>
            <a:fillRect/>
          </a:stretch>
        </p:blipFill>
        <p:spPr>
          <a:xfrm>
            <a:off x="-1228" y="1003987"/>
            <a:ext cx="9146457" cy="2404254"/>
          </a:xfrm>
          <a:prstGeom prst="rect">
            <a:avLst/>
          </a:prstGeom>
        </p:spPr>
      </p:pic>
    </p:spTree>
    <p:extLst>
      <p:ext uri="{BB962C8B-B14F-4D97-AF65-F5344CB8AC3E}">
        <p14:creationId xmlns:p14="http://schemas.microsoft.com/office/powerpoint/2010/main" val="4081214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3" name="Picture 3">
            <a:extLst>
              <a:ext uri="{FF2B5EF4-FFF2-40B4-BE49-F238E27FC236}">
                <a16:creationId xmlns:a16="http://schemas.microsoft.com/office/drawing/2014/main" id="{3A352018-1847-8E52-E1D1-CE956132E570}"/>
              </a:ext>
            </a:extLst>
          </p:cNvPr>
          <p:cNvPicPr>
            <a:picLocks noChangeAspect="1"/>
          </p:cNvPicPr>
          <p:nvPr/>
        </p:nvPicPr>
        <p:blipFill>
          <a:blip r:embed="rId3"/>
          <a:stretch>
            <a:fillRect/>
          </a:stretch>
        </p:blipFill>
        <p:spPr>
          <a:xfrm>
            <a:off x="866" y="-2144"/>
            <a:ext cx="9155256" cy="2381210"/>
          </a:xfrm>
          <a:prstGeom prst="rect">
            <a:avLst/>
          </a:prstGeom>
        </p:spPr>
      </p:pic>
      <p:pic>
        <p:nvPicPr>
          <p:cNvPr id="2" name="Picture 3">
            <a:extLst>
              <a:ext uri="{FF2B5EF4-FFF2-40B4-BE49-F238E27FC236}">
                <a16:creationId xmlns:a16="http://schemas.microsoft.com/office/drawing/2014/main" id="{6BF9A34E-E31B-077C-F2D5-4F1E717A6ED0}"/>
              </a:ext>
            </a:extLst>
          </p:cNvPr>
          <p:cNvPicPr>
            <a:picLocks noChangeAspect="1"/>
          </p:cNvPicPr>
          <p:nvPr/>
        </p:nvPicPr>
        <p:blipFill>
          <a:blip r:embed="rId4"/>
          <a:stretch>
            <a:fillRect/>
          </a:stretch>
        </p:blipFill>
        <p:spPr>
          <a:xfrm>
            <a:off x="3200400" y="2933592"/>
            <a:ext cx="2743200" cy="436634"/>
          </a:xfrm>
          <a:prstGeom prst="rect">
            <a:avLst/>
          </a:prstGeom>
        </p:spPr>
      </p:pic>
    </p:spTree>
    <p:extLst>
      <p:ext uri="{BB962C8B-B14F-4D97-AF65-F5344CB8AC3E}">
        <p14:creationId xmlns:p14="http://schemas.microsoft.com/office/powerpoint/2010/main" val="1423371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2" name="Picture 3" descr="Table&#10;&#10;Description automatically generated">
            <a:extLst>
              <a:ext uri="{FF2B5EF4-FFF2-40B4-BE49-F238E27FC236}">
                <a16:creationId xmlns:a16="http://schemas.microsoft.com/office/drawing/2014/main" id="{E1087392-0BAD-150D-D347-7519B82DA0FE}"/>
              </a:ext>
            </a:extLst>
          </p:cNvPr>
          <p:cNvPicPr>
            <a:picLocks noChangeAspect="1"/>
          </p:cNvPicPr>
          <p:nvPr/>
        </p:nvPicPr>
        <p:blipFill>
          <a:blip r:embed="rId3"/>
          <a:stretch>
            <a:fillRect/>
          </a:stretch>
        </p:blipFill>
        <p:spPr>
          <a:xfrm>
            <a:off x="866" y="104150"/>
            <a:ext cx="9146597" cy="4329064"/>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FFC261D-6E07-1DC3-7AA0-687309D3319E}"/>
                  </a:ext>
                </a:extLst>
              </p14:cNvPr>
              <p14:cNvContentPartPr/>
              <p14:nvPr/>
            </p14:nvContentPartPr>
            <p14:xfrm>
              <a:off x="3341901" y="1544640"/>
              <a:ext cx="534796" cy="14426"/>
            </p14:xfrm>
          </p:contentPart>
        </mc:Choice>
        <mc:Fallback>
          <p:pic>
            <p:nvPicPr>
              <p:cNvPr id="5" name="Ink 4">
                <a:extLst>
                  <a:ext uri="{FF2B5EF4-FFF2-40B4-BE49-F238E27FC236}">
                    <a16:creationId xmlns:a16="http://schemas.microsoft.com/office/drawing/2014/main" id="{1FFC261D-6E07-1DC3-7AA0-687309D3319E}"/>
                  </a:ext>
                </a:extLst>
              </p:cNvPr>
              <p:cNvPicPr/>
              <p:nvPr/>
            </p:nvPicPr>
            <p:blipFill>
              <a:blip r:embed="rId5"/>
              <a:stretch>
                <a:fillRect/>
              </a:stretch>
            </p:blipFill>
            <p:spPr>
              <a:xfrm>
                <a:off x="3287954" y="1439084"/>
                <a:ext cx="642331" cy="22518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AE36BE23-D698-6EFB-55EF-9775CC63D839}"/>
                  </a:ext>
                </a:extLst>
              </p14:cNvPr>
              <p14:cNvContentPartPr/>
              <p14:nvPr/>
            </p14:nvContentPartPr>
            <p14:xfrm>
              <a:off x="3350830" y="2316306"/>
              <a:ext cx="496889" cy="8659"/>
            </p14:xfrm>
          </p:contentPart>
        </mc:Choice>
        <mc:Fallback>
          <p:pic>
            <p:nvPicPr>
              <p:cNvPr id="6" name="Ink 5">
                <a:extLst>
                  <a:ext uri="{FF2B5EF4-FFF2-40B4-BE49-F238E27FC236}">
                    <a16:creationId xmlns:a16="http://schemas.microsoft.com/office/drawing/2014/main" id="{AE36BE23-D698-6EFB-55EF-9775CC63D839}"/>
                  </a:ext>
                </a:extLst>
              </p:cNvPr>
              <p:cNvPicPr/>
              <p:nvPr/>
            </p:nvPicPr>
            <p:blipFill>
              <a:blip r:embed="rId7"/>
              <a:stretch>
                <a:fillRect/>
              </a:stretch>
            </p:blipFill>
            <p:spPr>
              <a:xfrm>
                <a:off x="3296859" y="-281394"/>
                <a:ext cx="604470" cy="5195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FEEDB857-12E8-6172-A5CB-42D0E965D8C4}"/>
                  </a:ext>
                </a:extLst>
              </p14:cNvPr>
              <p14:cNvContentPartPr/>
              <p14:nvPr/>
            </p14:nvContentPartPr>
            <p14:xfrm>
              <a:off x="3137072" y="2448459"/>
              <a:ext cx="201813" cy="1420014"/>
            </p14:xfrm>
          </p:contentPart>
        </mc:Choice>
        <mc:Fallback>
          <p:pic>
            <p:nvPicPr>
              <p:cNvPr id="9" name="Ink 8">
                <a:extLst>
                  <a:ext uri="{FF2B5EF4-FFF2-40B4-BE49-F238E27FC236}">
                    <a16:creationId xmlns:a16="http://schemas.microsoft.com/office/drawing/2014/main" id="{FEEDB857-12E8-6172-A5CB-42D0E965D8C4}"/>
                  </a:ext>
                </a:extLst>
              </p:cNvPr>
              <p:cNvPicPr/>
              <p:nvPr/>
            </p:nvPicPr>
            <p:blipFill>
              <a:blip r:embed="rId9"/>
              <a:stretch>
                <a:fillRect/>
              </a:stretch>
            </p:blipFill>
            <p:spPr>
              <a:xfrm>
                <a:off x="3119117" y="2430461"/>
                <a:ext cx="237364" cy="145564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28EEF522-6BDC-8F25-5732-3B26EB260E30}"/>
                  </a:ext>
                </a:extLst>
              </p14:cNvPr>
              <p14:cNvContentPartPr/>
              <p14:nvPr/>
            </p14:nvContentPartPr>
            <p14:xfrm>
              <a:off x="3251990" y="4346119"/>
              <a:ext cx="598583" cy="36536"/>
            </p14:xfrm>
          </p:contentPart>
        </mc:Choice>
        <mc:Fallback>
          <p:pic>
            <p:nvPicPr>
              <p:cNvPr id="10" name="Ink 9">
                <a:extLst>
                  <a:ext uri="{FF2B5EF4-FFF2-40B4-BE49-F238E27FC236}">
                    <a16:creationId xmlns:a16="http://schemas.microsoft.com/office/drawing/2014/main" id="{28EEF522-6BDC-8F25-5732-3B26EB260E30}"/>
                  </a:ext>
                </a:extLst>
              </p:cNvPr>
              <p:cNvPicPr/>
              <p:nvPr/>
            </p:nvPicPr>
            <p:blipFill>
              <a:blip r:embed="rId11"/>
              <a:stretch>
                <a:fillRect/>
              </a:stretch>
            </p:blipFill>
            <p:spPr>
              <a:xfrm>
                <a:off x="3197999" y="4239703"/>
                <a:ext cx="706206" cy="249012"/>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957AF860-EFCD-6EF8-A86A-68C35ED868FD}"/>
                  </a:ext>
                </a:extLst>
              </p14:cNvPr>
              <p14:cNvContentPartPr/>
              <p14:nvPr/>
            </p14:nvContentPartPr>
            <p14:xfrm>
              <a:off x="3313996" y="1742424"/>
              <a:ext cx="566539" cy="8659"/>
            </p14:xfrm>
          </p:contentPart>
        </mc:Choice>
        <mc:Fallback>
          <p:pic>
            <p:nvPicPr>
              <p:cNvPr id="11" name="Ink 10">
                <a:extLst>
                  <a:ext uri="{FF2B5EF4-FFF2-40B4-BE49-F238E27FC236}">
                    <a16:creationId xmlns:a16="http://schemas.microsoft.com/office/drawing/2014/main" id="{957AF860-EFCD-6EF8-A86A-68C35ED868FD}"/>
                  </a:ext>
                </a:extLst>
              </p:cNvPr>
              <p:cNvPicPr/>
              <p:nvPr/>
            </p:nvPicPr>
            <p:blipFill>
              <a:blip r:embed="rId13"/>
              <a:stretch>
                <a:fillRect/>
              </a:stretch>
            </p:blipFill>
            <p:spPr>
              <a:xfrm>
                <a:off x="3260040" y="1453791"/>
                <a:ext cx="674091" cy="584964"/>
              </a:xfrm>
              <a:prstGeom prst="rect">
                <a:avLst/>
              </a:prstGeom>
            </p:spPr>
          </p:pic>
        </mc:Fallback>
      </mc:AlternateContent>
    </p:spTree>
    <p:extLst>
      <p:ext uri="{BB962C8B-B14F-4D97-AF65-F5344CB8AC3E}">
        <p14:creationId xmlns:p14="http://schemas.microsoft.com/office/powerpoint/2010/main" val="3726144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552870"/>
            <a:ext cx="3891300" cy="2036100"/>
          </a:xfrm>
          <a:prstGeom prst="rect">
            <a:avLst/>
          </a:prstGeom>
        </p:spPr>
        <p:txBody>
          <a:bodyPr spcFirstLastPara="1" wrap="square" lIns="91425" tIns="91425" rIns="91425" bIns="91425" anchor="b" anchorCtr="0">
            <a:noAutofit/>
          </a:bodyPr>
          <a:lstStyle/>
          <a:p>
            <a:r>
              <a:rPr lang="en"/>
              <a:t>Employee Satisfaction Index</a:t>
            </a:r>
          </a:p>
        </p:txBody>
      </p:sp>
    </p:spTree>
    <p:extLst>
      <p:ext uri="{BB962C8B-B14F-4D97-AF65-F5344CB8AC3E}">
        <p14:creationId xmlns:p14="http://schemas.microsoft.com/office/powerpoint/2010/main" val="4151980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2283F3-2864-E93F-E0D4-36A536AFBC9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19</a:t>
            </a:fld>
            <a:endParaRPr lang="en"/>
          </a:p>
        </p:txBody>
      </p:sp>
      <p:pic>
        <p:nvPicPr>
          <p:cNvPr id="3" name="Picture 3" descr="Table&#10;&#10;Description automatically generated">
            <a:extLst>
              <a:ext uri="{FF2B5EF4-FFF2-40B4-BE49-F238E27FC236}">
                <a16:creationId xmlns:a16="http://schemas.microsoft.com/office/drawing/2014/main" id="{85016F83-6B0D-0FA5-4631-FB4C34242015}"/>
              </a:ext>
            </a:extLst>
          </p:cNvPr>
          <p:cNvPicPr>
            <a:picLocks noChangeAspect="1"/>
          </p:cNvPicPr>
          <p:nvPr/>
        </p:nvPicPr>
        <p:blipFill>
          <a:blip r:embed="rId2"/>
          <a:stretch>
            <a:fillRect/>
          </a:stretch>
        </p:blipFill>
        <p:spPr>
          <a:xfrm>
            <a:off x="1005840" y="1536699"/>
            <a:ext cx="7139940" cy="2443483"/>
          </a:xfrm>
          <a:prstGeom prst="rect">
            <a:avLst/>
          </a:prstGeom>
        </p:spPr>
      </p:pic>
      <p:sp>
        <p:nvSpPr>
          <p:cNvPr id="5" name="TextBox 4">
            <a:extLst>
              <a:ext uri="{FF2B5EF4-FFF2-40B4-BE49-F238E27FC236}">
                <a16:creationId xmlns:a16="http://schemas.microsoft.com/office/drawing/2014/main" id="{751AF129-D7A3-89BA-5371-50A0AD980362}"/>
              </a:ext>
            </a:extLst>
          </p:cNvPr>
          <p:cNvSpPr txBox="1"/>
          <p:nvPr/>
        </p:nvSpPr>
        <p:spPr>
          <a:xfrm>
            <a:off x="541020" y="613410"/>
            <a:ext cx="2788920" cy="489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a:latin typeface="Barlow Light"/>
                <a:cs typeface="Segoe UI"/>
              </a:rPr>
              <a:t>The dataset:</a:t>
            </a:r>
          </a:p>
        </p:txBody>
      </p:sp>
    </p:spTree>
    <p:extLst>
      <p:ext uri="{BB962C8B-B14F-4D97-AF65-F5344CB8AC3E}">
        <p14:creationId xmlns:p14="http://schemas.microsoft.com/office/powerpoint/2010/main" val="647679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9D93F6-7213-4BB9-FC2A-53C7546C74CA}"/>
              </a:ext>
            </a:extLst>
          </p:cNvPr>
          <p:cNvSpPr txBox="1">
            <a:spLocks/>
          </p:cNvSpPr>
          <p:nvPr/>
        </p:nvSpPr>
        <p:spPr>
          <a:xfrm>
            <a:off x="2626350" y="1991256"/>
            <a:ext cx="3891300" cy="1159800"/>
          </a:xfrm>
          <a:prstGeom prst="rect">
            <a:avLst/>
          </a:prstGeom>
        </p:spPr>
        <p:txBody>
          <a:bodyPr lIns="91440" tIns="45720" rIns="91440" bIns="4572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4000">
                <a:solidFill>
                  <a:srgbClr val="FFFFFF"/>
                </a:solidFill>
                <a:latin typeface="Miriam Libre"/>
              </a:rPr>
              <a:t>Introduction</a:t>
            </a:r>
          </a:p>
        </p:txBody>
      </p:sp>
      <p:pic>
        <p:nvPicPr>
          <p:cNvPr id="7" name="Graphic 4" descr="Laptop with solid fill">
            <a:extLst>
              <a:ext uri="{FF2B5EF4-FFF2-40B4-BE49-F238E27FC236}">
                <a16:creationId xmlns:a16="http://schemas.microsoft.com/office/drawing/2014/main" id="{638EFA2B-2DF8-4BE6-6932-8CF6EC2E88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1237" y="566737"/>
            <a:ext cx="914400" cy="914400"/>
          </a:xfrm>
          <a:prstGeom prst="rect">
            <a:avLst/>
          </a:prstGeom>
        </p:spPr>
      </p:pic>
      <p:pic>
        <p:nvPicPr>
          <p:cNvPr id="8" name="Graphic 5" descr="Briefcase with solid fill">
            <a:extLst>
              <a:ext uri="{FF2B5EF4-FFF2-40B4-BE49-F238E27FC236}">
                <a16:creationId xmlns:a16="http://schemas.microsoft.com/office/drawing/2014/main" id="{02AFA3E4-A41B-6523-3D15-964402CE49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38" y="566737"/>
            <a:ext cx="914400" cy="914400"/>
          </a:xfrm>
          <a:prstGeom prst="rect">
            <a:avLst/>
          </a:prstGeom>
        </p:spPr>
      </p:pic>
      <p:pic>
        <p:nvPicPr>
          <p:cNvPr id="9" name="Graphic 6" descr="Clock with solid fill">
            <a:extLst>
              <a:ext uri="{FF2B5EF4-FFF2-40B4-BE49-F238E27FC236}">
                <a16:creationId xmlns:a16="http://schemas.microsoft.com/office/drawing/2014/main" id="{167134B1-A8DB-2EC6-C958-82CBFCE598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9624" y="3492042"/>
            <a:ext cx="914400" cy="914400"/>
          </a:xfrm>
          <a:prstGeom prst="rect">
            <a:avLst/>
          </a:prstGeom>
        </p:spPr>
      </p:pic>
      <p:pic>
        <p:nvPicPr>
          <p:cNvPr id="10" name="Graphic 6" descr="Money with solid fill">
            <a:extLst>
              <a:ext uri="{FF2B5EF4-FFF2-40B4-BE49-F238E27FC236}">
                <a16:creationId xmlns:a16="http://schemas.microsoft.com/office/drawing/2014/main" id="{BB059D5A-8957-0772-40BF-3F94BEFF3C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82" y="3492042"/>
            <a:ext cx="914400" cy="914400"/>
          </a:xfrm>
          <a:prstGeom prst="rect">
            <a:avLst/>
          </a:prstGeom>
        </p:spPr>
      </p:pic>
    </p:spTree>
    <p:extLst>
      <p:ext uri="{BB962C8B-B14F-4D97-AF65-F5344CB8AC3E}">
        <p14:creationId xmlns:p14="http://schemas.microsoft.com/office/powerpoint/2010/main" val="1308971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583350"/>
            <a:ext cx="2350339" cy="1147727"/>
          </a:xfrm>
          <a:prstGeom prst="rect">
            <a:avLst/>
          </a:prstGeom>
        </p:spPr>
        <p:txBody>
          <a:bodyPr spcFirstLastPara="1" wrap="square" lIns="91425" tIns="91425" rIns="91425" bIns="91425" anchor="b" anchorCtr="0">
            <a:noAutofit/>
          </a:bodyPr>
          <a:lstStyle/>
          <a:p>
            <a:r>
              <a:rPr lang="en" sz="2800"/>
              <a:t>Contingency Tables</a:t>
            </a: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4" name="Picture 4" descr="Text&#10;&#10;Description automatically generated">
            <a:extLst>
              <a:ext uri="{FF2B5EF4-FFF2-40B4-BE49-F238E27FC236}">
                <a16:creationId xmlns:a16="http://schemas.microsoft.com/office/drawing/2014/main" id="{ECC2F6B2-7B20-C4F2-3063-5E1AE8FFAD8A}"/>
              </a:ext>
            </a:extLst>
          </p:cNvPr>
          <p:cNvPicPr>
            <a:picLocks noChangeAspect="1"/>
          </p:cNvPicPr>
          <p:nvPr/>
        </p:nvPicPr>
        <p:blipFill>
          <a:blip r:embed="rId3"/>
          <a:stretch>
            <a:fillRect/>
          </a:stretch>
        </p:blipFill>
        <p:spPr>
          <a:xfrm>
            <a:off x="3249930" y="1971675"/>
            <a:ext cx="1485900" cy="1200150"/>
          </a:xfrm>
          <a:prstGeom prst="rect">
            <a:avLst/>
          </a:prstGeom>
        </p:spPr>
      </p:pic>
      <p:pic>
        <p:nvPicPr>
          <p:cNvPr id="5" name="Picture 5" descr="Text&#10;&#10;Description automatically generated">
            <a:extLst>
              <a:ext uri="{FF2B5EF4-FFF2-40B4-BE49-F238E27FC236}">
                <a16:creationId xmlns:a16="http://schemas.microsoft.com/office/drawing/2014/main" id="{832F9643-A4BA-7101-C5D1-9ACCE1A04B37}"/>
              </a:ext>
            </a:extLst>
          </p:cNvPr>
          <p:cNvPicPr>
            <a:picLocks noChangeAspect="1"/>
          </p:cNvPicPr>
          <p:nvPr/>
        </p:nvPicPr>
        <p:blipFill>
          <a:blip r:embed="rId4"/>
          <a:stretch>
            <a:fillRect/>
          </a:stretch>
        </p:blipFill>
        <p:spPr>
          <a:xfrm>
            <a:off x="5174932" y="1966913"/>
            <a:ext cx="1476375" cy="1209675"/>
          </a:xfrm>
          <a:prstGeom prst="rect">
            <a:avLst/>
          </a:prstGeom>
        </p:spPr>
      </p:pic>
      <p:pic>
        <p:nvPicPr>
          <p:cNvPr id="6" name="Picture 6" descr="A picture containing chart&#10;&#10;Description automatically generated">
            <a:extLst>
              <a:ext uri="{FF2B5EF4-FFF2-40B4-BE49-F238E27FC236}">
                <a16:creationId xmlns:a16="http://schemas.microsoft.com/office/drawing/2014/main" id="{A7246E93-9D72-70CA-EBF3-00EC05858B92}"/>
              </a:ext>
            </a:extLst>
          </p:cNvPr>
          <p:cNvPicPr>
            <a:picLocks noChangeAspect="1"/>
          </p:cNvPicPr>
          <p:nvPr/>
        </p:nvPicPr>
        <p:blipFill>
          <a:blip r:embed="rId5"/>
          <a:stretch>
            <a:fillRect/>
          </a:stretch>
        </p:blipFill>
        <p:spPr>
          <a:xfrm>
            <a:off x="7059930" y="1566863"/>
            <a:ext cx="1409700" cy="2009775"/>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5DBCC726-EBBB-5B97-370B-E2A0D49255E1}"/>
                  </a:ext>
                </a:extLst>
              </p14:cNvPr>
              <p14:cNvContentPartPr/>
              <p14:nvPr/>
            </p14:nvContentPartPr>
            <p14:xfrm>
              <a:off x="4229100" y="2567733"/>
              <a:ext cx="410426" cy="7826"/>
            </p14:xfrm>
          </p:contentPart>
        </mc:Choice>
        <mc:Fallback>
          <p:pic>
            <p:nvPicPr>
              <p:cNvPr id="2" name="Ink 1">
                <a:extLst>
                  <a:ext uri="{FF2B5EF4-FFF2-40B4-BE49-F238E27FC236}">
                    <a16:creationId xmlns:a16="http://schemas.microsoft.com/office/drawing/2014/main" id="{5DBCC726-EBBB-5B97-370B-E2A0D49255E1}"/>
                  </a:ext>
                </a:extLst>
              </p:cNvPr>
              <p:cNvPicPr/>
              <p:nvPr/>
            </p:nvPicPr>
            <p:blipFill>
              <a:blip r:embed="rId7"/>
              <a:stretch>
                <a:fillRect/>
              </a:stretch>
            </p:blipFill>
            <p:spPr>
              <a:xfrm>
                <a:off x="4175144" y="2465655"/>
                <a:ext cx="517978" cy="21164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CECC450E-9541-D30C-43AE-39A94028754F}"/>
                  </a:ext>
                </a:extLst>
              </p14:cNvPr>
              <p14:cNvContentPartPr/>
              <p14:nvPr/>
            </p14:nvContentPartPr>
            <p14:xfrm>
              <a:off x="6065692" y="2554431"/>
              <a:ext cx="449799" cy="17673"/>
            </p14:xfrm>
          </p:contentPart>
        </mc:Choice>
        <mc:Fallback>
          <p:pic>
            <p:nvPicPr>
              <p:cNvPr id="7" name="Ink 6">
                <a:extLst>
                  <a:ext uri="{FF2B5EF4-FFF2-40B4-BE49-F238E27FC236}">
                    <a16:creationId xmlns:a16="http://schemas.microsoft.com/office/drawing/2014/main" id="{CECC450E-9541-D30C-43AE-39A94028754F}"/>
                  </a:ext>
                </a:extLst>
              </p:cNvPr>
              <p:cNvPicPr/>
              <p:nvPr/>
            </p:nvPicPr>
            <p:blipFill>
              <a:blip r:embed="rId9"/>
              <a:stretch>
                <a:fillRect/>
              </a:stretch>
            </p:blipFill>
            <p:spPr>
              <a:xfrm>
                <a:off x="6011759" y="2448393"/>
                <a:ext cx="557305" cy="22939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467B420F-D037-4791-41EE-60868B16AD77}"/>
                  </a:ext>
                </a:extLst>
              </p14:cNvPr>
              <p14:cNvContentPartPr/>
              <p14:nvPr/>
            </p14:nvContentPartPr>
            <p14:xfrm>
              <a:off x="7949045" y="2329295"/>
              <a:ext cx="397837" cy="17590"/>
            </p14:xfrm>
          </p:contentPart>
        </mc:Choice>
        <mc:Fallback>
          <p:pic>
            <p:nvPicPr>
              <p:cNvPr id="10" name="Ink 9">
                <a:extLst>
                  <a:ext uri="{FF2B5EF4-FFF2-40B4-BE49-F238E27FC236}">
                    <a16:creationId xmlns:a16="http://schemas.microsoft.com/office/drawing/2014/main" id="{467B420F-D037-4791-41EE-60868B16AD77}"/>
                  </a:ext>
                </a:extLst>
              </p:cNvPr>
              <p:cNvPicPr/>
              <p:nvPr/>
            </p:nvPicPr>
            <p:blipFill>
              <a:blip r:embed="rId11"/>
              <a:stretch>
                <a:fillRect/>
              </a:stretch>
            </p:blipFill>
            <p:spPr>
              <a:xfrm>
                <a:off x="7895089" y="2223755"/>
                <a:ext cx="505390" cy="228318"/>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E1E281F0-33DF-CAC4-53F9-693B2BFD0DD5}"/>
                  </a:ext>
                </a:extLst>
              </p14:cNvPr>
              <p14:cNvContentPartPr/>
              <p14:nvPr/>
            </p14:nvContentPartPr>
            <p14:xfrm>
              <a:off x="7927397" y="2485158"/>
              <a:ext cx="432473" cy="4329"/>
            </p14:xfrm>
          </p:contentPart>
        </mc:Choice>
        <mc:Fallback>
          <p:pic>
            <p:nvPicPr>
              <p:cNvPr id="11" name="Ink 10">
                <a:extLst>
                  <a:ext uri="{FF2B5EF4-FFF2-40B4-BE49-F238E27FC236}">
                    <a16:creationId xmlns:a16="http://schemas.microsoft.com/office/drawing/2014/main" id="{E1E281F0-33DF-CAC4-53F9-693B2BFD0DD5}"/>
                  </a:ext>
                </a:extLst>
              </p:cNvPr>
              <p:cNvPicPr/>
              <p:nvPr/>
            </p:nvPicPr>
            <p:blipFill>
              <a:blip r:embed="rId13"/>
              <a:stretch>
                <a:fillRect/>
              </a:stretch>
            </p:blipFill>
            <p:spPr>
              <a:xfrm>
                <a:off x="7873428" y="1186458"/>
                <a:ext cx="540052" cy="2597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B14469FE-251C-52D6-7C96-A5B3F48F353E}"/>
                  </a:ext>
                </a:extLst>
              </p14:cNvPr>
              <p14:cNvContentPartPr/>
              <p14:nvPr/>
            </p14:nvContentPartPr>
            <p14:xfrm>
              <a:off x="7944716" y="3290110"/>
              <a:ext cx="398764" cy="21063"/>
            </p14:xfrm>
          </p:contentPart>
        </mc:Choice>
        <mc:Fallback>
          <p:pic>
            <p:nvPicPr>
              <p:cNvPr id="12" name="Ink 11">
                <a:extLst>
                  <a:ext uri="{FF2B5EF4-FFF2-40B4-BE49-F238E27FC236}">
                    <a16:creationId xmlns:a16="http://schemas.microsoft.com/office/drawing/2014/main" id="{B14469FE-251C-52D6-7C96-A5B3F48F353E}"/>
                  </a:ext>
                </a:extLst>
              </p:cNvPr>
              <p:cNvPicPr/>
              <p:nvPr/>
            </p:nvPicPr>
            <p:blipFill>
              <a:blip r:embed="rId15"/>
              <a:stretch>
                <a:fillRect/>
              </a:stretch>
            </p:blipFill>
            <p:spPr>
              <a:xfrm>
                <a:off x="7890732" y="3183010"/>
                <a:ext cx="506373" cy="234906"/>
              </a:xfrm>
              <a:prstGeom prst="rect">
                <a:avLst/>
              </a:prstGeom>
            </p:spPr>
          </p:pic>
        </mc:Fallback>
      </mc:AlternateContent>
    </p:spTree>
    <p:extLst>
      <p:ext uri="{BB962C8B-B14F-4D97-AF65-F5344CB8AC3E}">
        <p14:creationId xmlns:p14="http://schemas.microsoft.com/office/powerpoint/2010/main" val="3868621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D68678-CB47-7680-37CF-87F4DEA9B1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21</a:t>
            </a:fld>
            <a:endParaRPr lang="en"/>
          </a:p>
        </p:txBody>
      </p:sp>
      <p:sp>
        <p:nvSpPr>
          <p:cNvPr id="5" name="TextBox 4">
            <a:extLst>
              <a:ext uri="{FF2B5EF4-FFF2-40B4-BE49-F238E27FC236}">
                <a16:creationId xmlns:a16="http://schemas.microsoft.com/office/drawing/2014/main" id="{3079A779-D694-D737-4B80-DD4E346BF1A5}"/>
              </a:ext>
            </a:extLst>
          </p:cNvPr>
          <p:cNvSpPr txBox="1"/>
          <p:nvPr/>
        </p:nvSpPr>
        <p:spPr>
          <a:xfrm>
            <a:off x="541020" y="537210"/>
            <a:ext cx="2788920" cy="489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a:latin typeface="Barlow Light"/>
                <a:cs typeface="Segoe UI"/>
              </a:rPr>
              <a:t>Correlation matrix:</a:t>
            </a:r>
          </a:p>
        </p:txBody>
      </p:sp>
      <p:pic>
        <p:nvPicPr>
          <p:cNvPr id="6" name="Picture 6" descr="Chart&#10;&#10;Description automatically generated">
            <a:extLst>
              <a:ext uri="{FF2B5EF4-FFF2-40B4-BE49-F238E27FC236}">
                <a16:creationId xmlns:a16="http://schemas.microsoft.com/office/drawing/2014/main" id="{D7DEB218-1178-EC71-698D-8A51E0F3206C}"/>
              </a:ext>
            </a:extLst>
          </p:cNvPr>
          <p:cNvPicPr>
            <a:picLocks noChangeAspect="1"/>
          </p:cNvPicPr>
          <p:nvPr/>
        </p:nvPicPr>
        <p:blipFill>
          <a:blip r:embed="rId2"/>
          <a:stretch>
            <a:fillRect/>
          </a:stretch>
        </p:blipFill>
        <p:spPr>
          <a:xfrm>
            <a:off x="2590800" y="1203081"/>
            <a:ext cx="3962400" cy="3400278"/>
          </a:xfrm>
          <a:prstGeom prst="rect">
            <a:avLst/>
          </a:prstGeom>
        </p:spPr>
      </p:pic>
    </p:spTree>
    <p:extLst>
      <p:ext uri="{BB962C8B-B14F-4D97-AF65-F5344CB8AC3E}">
        <p14:creationId xmlns:p14="http://schemas.microsoft.com/office/powerpoint/2010/main" val="143902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E9DD77-3509-5BB3-F30A-4CA3FBF9E47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22</a:t>
            </a:fld>
            <a:endParaRPr lang="en"/>
          </a:p>
        </p:txBody>
      </p:sp>
      <p:pic>
        <p:nvPicPr>
          <p:cNvPr id="4" name="Picture 8" descr="Chart&#10;&#10;Description automatically generated">
            <a:extLst>
              <a:ext uri="{FF2B5EF4-FFF2-40B4-BE49-F238E27FC236}">
                <a16:creationId xmlns:a16="http://schemas.microsoft.com/office/drawing/2014/main" id="{3FCDEE52-DD88-5837-7803-C32363476146}"/>
              </a:ext>
            </a:extLst>
          </p:cNvPr>
          <p:cNvPicPr>
            <a:picLocks noChangeAspect="1"/>
          </p:cNvPicPr>
          <p:nvPr/>
        </p:nvPicPr>
        <p:blipFill>
          <a:blip r:embed="rId2"/>
          <a:stretch>
            <a:fillRect/>
          </a:stretch>
        </p:blipFill>
        <p:spPr>
          <a:xfrm>
            <a:off x="5327333" y="941070"/>
            <a:ext cx="942975" cy="3276600"/>
          </a:xfrm>
          <a:prstGeom prst="rect">
            <a:avLst/>
          </a:prstGeom>
        </p:spPr>
      </p:pic>
      <p:sp>
        <p:nvSpPr>
          <p:cNvPr id="5" name="TextBox 4">
            <a:extLst>
              <a:ext uri="{FF2B5EF4-FFF2-40B4-BE49-F238E27FC236}">
                <a16:creationId xmlns:a16="http://schemas.microsoft.com/office/drawing/2014/main" id="{DE2229F3-02AF-3A61-0FE7-4B4BA4A8431C}"/>
              </a:ext>
            </a:extLst>
          </p:cNvPr>
          <p:cNvSpPr txBox="1"/>
          <p:nvPr/>
        </p:nvSpPr>
        <p:spPr>
          <a:xfrm>
            <a:off x="1325880" y="941070"/>
            <a:ext cx="2788920" cy="2798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a:latin typeface="Barlow Light"/>
                <a:cs typeface="Segoe UI"/>
              </a:rPr>
              <a:t>People who are satisfied have, on average, a higher salary.</a:t>
            </a:r>
          </a:p>
          <a:p>
            <a:pPr>
              <a:lnSpc>
                <a:spcPct val="150000"/>
              </a:lnSpc>
            </a:pPr>
            <a:endParaRPr lang="en-US" sz="2000">
              <a:latin typeface="Barlow Light"/>
              <a:cs typeface="Segoe UI"/>
            </a:endParaRPr>
          </a:p>
          <a:p>
            <a:pPr>
              <a:lnSpc>
                <a:spcPct val="150000"/>
              </a:lnSpc>
            </a:pPr>
            <a:r>
              <a:rPr lang="en-US" sz="2000">
                <a:latin typeface="Barlow Light"/>
                <a:cs typeface="Segoe UI"/>
              </a:rPr>
              <a:t>As expected!</a:t>
            </a:r>
          </a:p>
        </p:txBody>
      </p:sp>
    </p:spTree>
    <p:extLst>
      <p:ext uri="{BB962C8B-B14F-4D97-AF65-F5344CB8AC3E}">
        <p14:creationId xmlns:p14="http://schemas.microsoft.com/office/powerpoint/2010/main" val="3113154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A37FFC-C7AA-813B-0A85-CF9139D5F6A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23</a:t>
            </a:fld>
            <a:endParaRPr lang="en"/>
          </a:p>
        </p:txBody>
      </p:sp>
      <p:pic>
        <p:nvPicPr>
          <p:cNvPr id="3" name="Picture 3" descr="Chart, histogram&#10;&#10;Description automatically generated">
            <a:extLst>
              <a:ext uri="{FF2B5EF4-FFF2-40B4-BE49-F238E27FC236}">
                <a16:creationId xmlns:a16="http://schemas.microsoft.com/office/drawing/2014/main" id="{A587AA86-2D6D-78D3-3A4A-EEEC52D210C1}"/>
              </a:ext>
            </a:extLst>
          </p:cNvPr>
          <p:cNvPicPr>
            <a:picLocks noChangeAspect="1"/>
          </p:cNvPicPr>
          <p:nvPr/>
        </p:nvPicPr>
        <p:blipFill>
          <a:blip r:embed="rId2"/>
          <a:stretch>
            <a:fillRect/>
          </a:stretch>
        </p:blipFill>
        <p:spPr>
          <a:xfrm>
            <a:off x="2863215" y="949642"/>
            <a:ext cx="857250" cy="3305175"/>
          </a:xfrm>
          <a:prstGeom prst="rect">
            <a:avLst/>
          </a:prstGeom>
        </p:spPr>
      </p:pic>
      <p:pic>
        <p:nvPicPr>
          <p:cNvPr id="5" name="Picture 5" descr="Chart, histogram&#10;&#10;Description automatically generated">
            <a:extLst>
              <a:ext uri="{FF2B5EF4-FFF2-40B4-BE49-F238E27FC236}">
                <a16:creationId xmlns:a16="http://schemas.microsoft.com/office/drawing/2014/main" id="{4F4F7473-E41C-2C3A-9681-453EDD6FB5E7}"/>
              </a:ext>
            </a:extLst>
          </p:cNvPr>
          <p:cNvPicPr>
            <a:picLocks noChangeAspect="1"/>
          </p:cNvPicPr>
          <p:nvPr/>
        </p:nvPicPr>
        <p:blipFill>
          <a:blip r:embed="rId3"/>
          <a:stretch>
            <a:fillRect/>
          </a:stretch>
        </p:blipFill>
        <p:spPr>
          <a:xfrm>
            <a:off x="4111943" y="939165"/>
            <a:ext cx="904875" cy="3295650"/>
          </a:xfrm>
          <a:prstGeom prst="rect">
            <a:avLst/>
          </a:prstGeom>
        </p:spPr>
      </p:pic>
      <p:pic>
        <p:nvPicPr>
          <p:cNvPr id="7" name="Picture 7" descr="Chart, histogram&#10;&#10;Description automatically generated">
            <a:extLst>
              <a:ext uri="{FF2B5EF4-FFF2-40B4-BE49-F238E27FC236}">
                <a16:creationId xmlns:a16="http://schemas.microsoft.com/office/drawing/2014/main" id="{A7651B78-70B2-143F-F318-5964602DCD5E}"/>
              </a:ext>
            </a:extLst>
          </p:cNvPr>
          <p:cNvPicPr>
            <a:picLocks noChangeAspect="1"/>
          </p:cNvPicPr>
          <p:nvPr/>
        </p:nvPicPr>
        <p:blipFill>
          <a:blip r:embed="rId4"/>
          <a:stretch>
            <a:fillRect/>
          </a:stretch>
        </p:blipFill>
        <p:spPr>
          <a:xfrm>
            <a:off x="5337810" y="924877"/>
            <a:ext cx="876300" cy="3324225"/>
          </a:xfrm>
          <a:prstGeom prst="rect">
            <a:avLst/>
          </a:prstGeom>
        </p:spPr>
      </p:pic>
    </p:spTree>
    <p:extLst>
      <p:ext uri="{BB962C8B-B14F-4D97-AF65-F5344CB8AC3E}">
        <p14:creationId xmlns:p14="http://schemas.microsoft.com/office/powerpoint/2010/main" val="1660541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0A5B07-E0F1-6E15-C6D7-898617FF243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24</a:t>
            </a:fld>
            <a:endParaRPr lang="en"/>
          </a:p>
        </p:txBody>
      </p:sp>
      <p:pic>
        <p:nvPicPr>
          <p:cNvPr id="4" name="Picture 6" descr="Chart, bar chart, histogram&#10;&#10;Description automatically generated">
            <a:extLst>
              <a:ext uri="{FF2B5EF4-FFF2-40B4-BE49-F238E27FC236}">
                <a16:creationId xmlns:a16="http://schemas.microsoft.com/office/drawing/2014/main" id="{136EEB79-A7C5-A796-2E54-AD63CD1C7AF8}"/>
              </a:ext>
            </a:extLst>
          </p:cNvPr>
          <p:cNvPicPr>
            <a:picLocks noChangeAspect="1"/>
          </p:cNvPicPr>
          <p:nvPr/>
        </p:nvPicPr>
        <p:blipFill>
          <a:blip r:embed="rId2"/>
          <a:stretch>
            <a:fillRect/>
          </a:stretch>
        </p:blipFill>
        <p:spPr>
          <a:xfrm>
            <a:off x="5524500" y="979170"/>
            <a:ext cx="762000" cy="3276600"/>
          </a:xfrm>
          <a:prstGeom prst="rect">
            <a:avLst/>
          </a:prstGeom>
        </p:spPr>
      </p:pic>
      <p:pic>
        <p:nvPicPr>
          <p:cNvPr id="5" name="Picture 5" descr="Chart, bar chart, histogram&#10;&#10;Description automatically generated">
            <a:extLst>
              <a:ext uri="{FF2B5EF4-FFF2-40B4-BE49-F238E27FC236}">
                <a16:creationId xmlns:a16="http://schemas.microsoft.com/office/drawing/2014/main" id="{6224DD87-65DE-B66D-28DB-78722BDD114D}"/>
              </a:ext>
            </a:extLst>
          </p:cNvPr>
          <p:cNvPicPr>
            <a:picLocks noChangeAspect="1"/>
          </p:cNvPicPr>
          <p:nvPr/>
        </p:nvPicPr>
        <p:blipFill>
          <a:blip r:embed="rId3"/>
          <a:stretch>
            <a:fillRect/>
          </a:stretch>
        </p:blipFill>
        <p:spPr>
          <a:xfrm>
            <a:off x="2817495" y="996315"/>
            <a:ext cx="857250" cy="3257550"/>
          </a:xfrm>
          <a:prstGeom prst="rect">
            <a:avLst/>
          </a:prstGeom>
        </p:spPr>
      </p:pic>
      <p:pic>
        <p:nvPicPr>
          <p:cNvPr id="6" name="Picture 6" descr="Chart, bar chart, histogram&#10;&#10;Description automatically generated">
            <a:extLst>
              <a:ext uri="{FF2B5EF4-FFF2-40B4-BE49-F238E27FC236}">
                <a16:creationId xmlns:a16="http://schemas.microsoft.com/office/drawing/2014/main" id="{B7387E7A-BA80-0E49-FE8B-9398834D79BD}"/>
              </a:ext>
            </a:extLst>
          </p:cNvPr>
          <p:cNvPicPr>
            <a:picLocks noChangeAspect="1"/>
          </p:cNvPicPr>
          <p:nvPr/>
        </p:nvPicPr>
        <p:blipFill>
          <a:blip r:embed="rId4"/>
          <a:stretch>
            <a:fillRect/>
          </a:stretch>
        </p:blipFill>
        <p:spPr>
          <a:xfrm>
            <a:off x="4126230" y="1005840"/>
            <a:ext cx="876300" cy="3238500"/>
          </a:xfrm>
          <a:prstGeom prst="rect">
            <a:avLst/>
          </a:prstGeom>
        </p:spPr>
      </p:pic>
    </p:spTree>
    <p:extLst>
      <p:ext uri="{BB962C8B-B14F-4D97-AF65-F5344CB8AC3E}">
        <p14:creationId xmlns:p14="http://schemas.microsoft.com/office/powerpoint/2010/main" val="2058674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7F2725-E810-D1EE-C2BB-8EF623D15F2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25</a:t>
            </a:fld>
            <a:endParaRPr lang="en"/>
          </a:p>
        </p:txBody>
      </p:sp>
      <p:pic>
        <p:nvPicPr>
          <p:cNvPr id="3" name="Picture 3" descr="Chart, waterfall chart&#10;&#10;Description automatically generated">
            <a:extLst>
              <a:ext uri="{FF2B5EF4-FFF2-40B4-BE49-F238E27FC236}">
                <a16:creationId xmlns:a16="http://schemas.microsoft.com/office/drawing/2014/main" id="{7DB51E70-0F44-1B84-8C2A-96A2D097FE30}"/>
              </a:ext>
            </a:extLst>
          </p:cNvPr>
          <p:cNvPicPr>
            <a:picLocks noChangeAspect="1"/>
          </p:cNvPicPr>
          <p:nvPr/>
        </p:nvPicPr>
        <p:blipFill>
          <a:blip r:embed="rId2"/>
          <a:stretch>
            <a:fillRect/>
          </a:stretch>
        </p:blipFill>
        <p:spPr>
          <a:xfrm>
            <a:off x="5594985" y="947737"/>
            <a:ext cx="971550" cy="3248025"/>
          </a:xfrm>
          <a:prstGeom prst="rect">
            <a:avLst/>
          </a:prstGeom>
        </p:spPr>
      </p:pic>
      <p:sp>
        <p:nvSpPr>
          <p:cNvPr id="5" name="TextBox 4">
            <a:extLst>
              <a:ext uri="{FF2B5EF4-FFF2-40B4-BE49-F238E27FC236}">
                <a16:creationId xmlns:a16="http://schemas.microsoft.com/office/drawing/2014/main" id="{038E1802-0FBA-E463-A702-00A007909214}"/>
              </a:ext>
            </a:extLst>
          </p:cNvPr>
          <p:cNvSpPr txBox="1"/>
          <p:nvPr/>
        </p:nvSpPr>
        <p:spPr>
          <a:xfrm>
            <a:off x="1127760" y="1207770"/>
            <a:ext cx="2743200" cy="21121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latin typeface="Barlow Light"/>
              </a:rPr>
              <a:t>People with a higher salary than their coworkers who are the same age, are more satisfied.</a:t>
            </a:r>
          </a:p>
        </p:txBody>
      </p:sp>
    </p:spTree>
    <p:extLst>
      <p:ext uri="{BB962C8B-B14F-4D97-AF65-F5344CB8AC3E}">
        <p14:creationId xmlns:p14="http://schemas.microsoft.com/office/powerpoint/2010/main" val="4090197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74EA5-35EE-77FF-62A1-730C8E2724C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26</a:t>
            </a:fld>
            <a:endParaRPr lang="en"/>
          </a:p>
        </p:txBody>
      </p:sp>
      <p:sp>
        <p:nvSpPr>
          <p:cNvPr id="4" name="TextBox 3">
            <a:extLst>
              <a:ext uri="{FF2B5EF4-FFF2-40B4-BE49-F238E27FC236}">
                <a16:creationId xmlns:a16="http://schemas.microsoft.com/office/drawing/2014/main" id="{F679DD5C-8B3F-AD8C-4194-3474F9F84053}"/>
              </a:ext>
            </a:extLst>
          </p:cNvPr>
          <p:cNvSpPr txBox="1"/>
          <p:nvPr/>
        </p:nvSpPr>
        <p:spPr>
          <a:xfrm>
            <a:off x="845820" y="1009650"/>
            <a:ext cx="3604260" cy="455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latin typeface="Barlow Light"/>
              </a:rPr>
              <a:t>Logistic Regression: R</a:t>
            </a:r>
            <a:r>
              <a:rPr lang="en-US" sz="1800"/>
              <a:t>² = 0.552</a:t>
            </a:r>
            <a:endParaRPr lang="en-US" sz="1800">
              <a:latin typeface="Barlow Light"/>
            </a:endParaRPr>
          </a:p>
        </p:txBody>
      </p:sp>
      <p:pic>
        <p:nvPicPr>
          <p:cNvPr id="5" name="Picture 5" descr="Chart, bar chart, histogram&#10;&#10;Description automatically generated">
            <a:extLst>
              <a:ext uri="{FF2B5EF4-FFF2-40B4-BE49-F238E27FC236}">
                <a16:creationId xmlns:a16="http://schemas.microsoft.com/office/drawing/2014/main" id="{71F1C786-8853-C8E6-8011-170E2CF1221B}"/>
              </a:ext>
            </a:extLst>
          </p:cNvPr>
          <p:cNvPicPr>
            <a:picLocks noChangeAspect="1"/>
          </p:cNvPicPr>
          <p:nvPr/>
        </p:nvPicPr>
        <p:blipFill>
          <a:blip r:embed="rId2"/>
          <a:stretch>
            <a:fillRect/>
          </a:stretch>
        </p:blipFill>
        <p:spPr>
          <a:xfrm>
            <a:off x="5875020" y="971550"/>
            <a:ext cx="914400" cy="3200400"/>
          </a:xfrm>
          <a:prstGeom prst="rect">
            <a:avLst/>
          </a:prstGeom>
        </p:spPr>
      </p:pic>
    </p:spTree>
    <p:extLst>
      <p:ext uri="{BB962C8B-B14F-4D97-AF65-F5344CB8AC3E}">
        <p14:creationId xmlns:p14="http://schemas.microsoft.com/office/powerpoint/2010/main" val="1193437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B35CB-7038-1F11-B28E-8617D92A6911}"/>
              </a:ext>
            </a:extLst>
          </p:cNvPr>
          <p:cNvSpPr>
            <a:spLocks noGrp="1"/>
          </p:cNvSpPr>
          <p:nvPr>
            <p:ph type="ctrTitle"/>
          </p:nvPr>
        </p:nvSpPr>
        <p:spPr/>
        <p:txBody>
          <a:bodyPr/>
          <a:lstStyle/>
          <a:p>
            <a:r>
              <a:rPr lang="en-CA"/>
              <a:t>Survey Results</a:t>
            </a:r>
          </a:p>
        </p:txBody>
      </p:sp>
      <p:sp>
        <p:nvSpPr>
          <p:cNvPr id="3" name="Subtitle 2">
            <a:extLst>
              <a:ext uri="{FF2B5EF4-FFF2-40B4-BE49-F238E27FC236}">
                <a16:creationId xmlns:a16="http://schemas.microsoft.com/office/drawing/2014/main" id="{C71AE81F-3153-1636-847F-4C637EC15FB3}"/>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1434430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360520-08F2-3903-DF23-258B35E65C6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4" name="Picture 3">
            <a:extLst>
              <a:ext uri="{FF2B5EF4-FFF2-40B4-BE49-F238E27FC236}">
                <a16:creationId xmlns:a16="http://schemas.microsoft.com/office/drawing/2014/main" id="{DF8F4AFC-84A2-FCDF-6560-A439D7DF777E}"/>
              </a:ext>
            </a:extLst>
          </p:cNvPr>
          <p:cNvPicPr>
            <a:picLocks noChangeAspect="1"/>
          </p:cNvPicPr>
          <p:nvPr/>
        </p:nvPicPr>
        <p:blipFill>
          <a:blip r:embed="rId2"/>
          <a:stretch>
            <a:fillRect/>
          </a:stretch>
        </p:blipFill>
        <p:spPr>
          <a:xfrm>
            <a:off x="391290" y="341380"/>
            <a:ext cx="2685505" cy="2140563"/>
          </a:xfrm>
          <a:prstGeom prst="rect">
            <a:avLst/>
          </a:prstGeom>
        </p:spPr>
      </p:pic>
      <p:pic>
        <p:nvPicPr>
          <p:cNvPr id="6" name="Picture 5">
            <a:extLst>
              <a:ext uri="{FF2B5EF4-FFF2-40B4-BE49-F238E27FC236}">
                <a16:creationId xmlns:a16="http://schemas.microsoft.com/office/drawing/2014/main" id="{DE1133E6-C6B5-705F-3F67-65F91A8231EF}"/>
              </a:ext>
            </a:extLst>
          </p:cNvPr>
          <p:cNvPicPr>
            <a:picLocks noChangeAspect="1"/>
          </p:cNvPicPr>
          <p:nvPr/>
        </p:nvPicPr>
        <p:blipFill>
          <a:blip r:embed="rId3"/>
          <a:stretch>
            <a:fillRect/>
          </a:stretch>
        </p:blipFill>
        <p:spPr>
          <a:xfrm>
            <a:off x="3229247" y="341380"/>
            <a:ext cx="2685505" cy="2144540"/>
          </a:xfrm>
          <a:prstGeom prst="rect">
            <a:avLst/>
          </a:prstGeom>
        </p:spPr>
      </p:pic>
      <p:pic>
        <p:nvPicPr>
          <p:cNvPr id="8" name="Picture 7">
            <a:extLst>
              <a:ext uri="{FF2B5EF4-FFF2-40B4-BE49-F238E27FC236}">
                <a16:creationId xmlns:a16="http://schemas.microsoft.com/office/drawing/2014/main" id="{CFB53C23-4B03-D06C-C3EA-747EF4A29305}"/>
              </a:ext>
            </a:extLst>
          </p:cNvPr>
          <p:cNvPicPr>
            <a:picLocks noChangeAspect="1"/>
          </p:cNvPicPr>
          <p:nvPr/>
        </p:nvPicPr>
        <p:blipFill>
          <a:blip r:embed="rId4"/>
          <a:stretch>
            <a:fillRect/>
          </a:stretch>
        </p:blipFill>
        <p:spPr>
          <a:xfrm>
            <a:off x="6067204" y="341380"/>
            <a:ext cx="2718672" cy="2140563"/>
          </a:xfrm>
          <a:prstGeom prst="rect">
            <a:avLst/>
          </a:prstGeom>
        </p:spPr>
      </p:pic>
      <p:pic>
        <p:nvPicPr>
          <p:cNvPr id="10" name="Picture 9">
            <a:extLst>
              <a:ext uri="{FF2B5EF4-FFF2-40B4-BE49-F238E27FC236}">
                <a16:creationId xmlns:a16="http://schemas.microsoft.com/office/drawing/2014/main" id="{672BDD5E-B1C9-D48C-9D7F-0FA1BDB86173}"/>
              </a:ext>
            </a:extLst>
          </p:cNvPr>
          <p:cNvPicPr>
            <a:picLocks noChangeAspect="1"/>
          </p:cNvPicPr>
          <p:nvPr/>
        </p:nvPicPr>
        <p:blipFill>
          <a:blip r:embed="rId5"/>
          <a:stretch>
            <a:fillRect/>
          </a:stretch>
        </p:blipFill>
        <p:spPr>
          <a:xfrm>
            <a:off x="391289" y="2595264"/>
            <a:ext cx="2685505" cy="2101035"/>
          </a:xfrm>
          <a:prstGeom prst="rect">
            <a:avLst/>
          </a:prstGeom>
        </p:spPr>
      </p:pic>
      <p:pic>
        <p:nvPicPr>
          <p:cNvPr id="12" name="Picture 11">
            <a:extLst>
              <a:ext uri="{FF2B5EF4-FFF2-40B4-BE49-F238E27FC236}">
                <a16:creationId xmlns:a16="http://schemas.microsoft.com/office/drawing/2014/main" id="{F5C053B7-D204-15C3-E83C-63E5D39C2D9F}"/>
              </a:ext>
            </a:extLst>
          </p:cNvPr>
          <p:cNvPicPr>
            <a:picLocks noChangeAspect="1"/>
          </p:cNvPicPr>
          <p:nvPr/>
        </p:nvPicPr>
        <p:blipFill rotWithShape="1">
          <a:blip r:embed="rId6"/>
          <a:srcRect r="1431"/>
          <a:stretch/>
        </p:blipFill>
        <p:spPr>
          <a:xfrm>
            <a:off x="3229247" y="2589041"/>
            <a:ext cx="2679775" cy="2107258"/>
          </a:xfrm>
          <a:prstGeom prst="rect">
            <a:avLst/>
          </a:prstGeom>
        </p:spPr>
      </p:pic>
      <p:sp>
        <p:nvSpPr>
          <p:cNvPr id="13" name="Google Shape;262;p16">
            <a:extLst>
              <a:ext uri="{FF2B5EF4-FFF2-40B4-BE49-F238E27FC236}">
                <a16:creationId xmlns:a16="http://schemas.microsoft.com/office/drawing/2014/main" id="{BD71121C-3852-8743-EFA9-6765CCA942B5}"/>
              </a:ext>
            </a:extLst>
          </p:cNvPr>
          <p:cNvSpPr txBox="1">
            <a:spLocks/>
          </p:cNvSpPr>
          <p:nvPr/>
        </p:nvSpPr>
        <p:spPr>
          <a:xfrm>
            <a:off x="5909904" y="2595264"/>
            <a:ext cx="3033272" cy="1829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rgbClr val="FFFFFF"/>
              </a:buClr>
              <a:buSzPts val="1800"/>
              <a:buFont typeface="Barlow Light"/>
              <a:buNone/>
              <a:defRPr sz="1800" b="0" i="0" u="none" strike="noStrike" cap="none">
                <a:solidFill>
                  <a:srgbClr val="FFFFFF"/>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spcBef>
                <a:spcPts val="600"/>
              </a:spcBef>
              <a:buSzPts val="2400"/>
            </a:pPr>
            <a:r>
              <a:rPr lang="en-US" sz="800">
                <a:solidFill>
                  <a:schemeClr val="accent4">
                    <a:lumMod val="75000"/>
                  </a:schemeClr>
                </a:solidFill>
              </a:rPr>
              <a:t>Reminder: The lower the score, the more important the factor!</a:t>
            </a:r>
          </a:p>
          <a:p>
            <a:pPr marL="76200" indent="0">
              <a:spcBef>
                <a:spcPts val="600"/>
              </a:spcBef>
              <a:buSzPts val="2400"/>
            </a:pPr>
            <a:r>
              <a:rPr lang="en-US" sz="1200">
                <a:solidFill>
                  <a:schemeClr val="accent4">
                    <a:lumMod val="75000"/>
                  </a:schemeClr>
                </a:solidFill>
              </a:rPr>
              <a:t>Average Scores:</a:t>
            </a:r>
          </a:p>
          <a:p>
            <a:pPr indent="-381000">
              <a:spcBef>
                <a:spcPts val="600"/>
              </a:spcBef>
              <a:buSzPts val="2400"/>
              <a:buFont typeface="Barlow Light"/>
              <a:buChar char="▹"/>
            </a:pPr>
            <a:r>
              <a:rPr lang="en-US" sz="1200">
                <a:solidFill>
                  <a:schemeClr val="accent4">
                    <a:lumMod val="75000"/>
                  </a:schemeClr>
                </a:solidFill>
              </a:rPr>
              <a:t>Salary: </a:t>
            </a:r>
            <a:r>
              <a:rPr lang="en-US" sz="1200" b="1">
                <a:solidFill>
                  <a:schemeClr val="accent4">
                    <a:lumMod val="75000"/>
                  </a:schemeClr>
                </a:solidFill>
              </a:rPr>
              <a:t>2.045</a:t>
            </a:r>
          </a:p>
          <a:p>
            <a:pPr indent="-381000">
              <a:spcBef>
                <a:spcPts val="600"/>
              </a:spcBef>
              <a:buSzPts val="2400"/>
              <a:buFont typeface="Barlow Light"/>
              <a:buChar char="▹"/>
            </a:pPr>
            <a:r>
              <a:rPr lang="en-US" sz="1200">
                <a:solidFill>
                  <a:schemeClr val="accent4">
                    <a:lumMod val="75000"/>
                  </a:schemeClr>
                </a:solidFill>
              </a:rPr>
              <a:t>Hours Worked/Week: 2.954</a:t>
            </a:r>
          </a:p>
          <a:p>
            <a:pPr indent="-381000">
              <a:spcBef>
                <a:spcPts val="600"/>
              </a:spcBef>
              <a:buSzPts val="2400"/>
              <a:buFont typeface="Barlow Light"/>
              <a:buChar char="▹"/>
            </a:pPr>
            <a:r>
              <a:rPr lang="en-US" sz="1200">
                <a:solidFill>
                  <a:schemeClr val="accent4">
                    <a:lumMod val="75000"/>
                  </a:schemeClr>
                </a:solidFill>
              </a:rPr>
              <a:t>Environment: </a:t>
            </a:r>
            <a:r>
              <a:rPr lang="en-US" sz="1200" b="1">
                <a:solidFill>
                  <a:schemeClr val="accent4">
                    <a:lumMod val="75000"/>
                  </a:schemeClr>
                </a:solidFill>
              </a:rPr>
              <a:t>1.863</a:t>
            </a:r>
          </a:p>
          <a:p>
            <a:pPr indent="-381000">
              <a:spcBef>
                <a:spcPts val="600"/>
              </a:spcBef>
              <a:buSzPts val="2400"/>
              <a:buFont typeface="Barlow Light"/>
              <a:buChar char="▹"/>
            </a:pPr>
            <a:r>
              <a:rPr lang="en-US" sz="1200">
                <a:solidFill>
                  <a:schemeClr val="accent4">
                    <a:lumMod val="75000"/>
                  </a:schemeClr>
                </a:solidFill>
              </a:rPr>
              <a:t>Vacation Time: 3.863</a:t>
            </a:r>
          </a:p>
          <a:p>
            <a:pPr indent="-381000">
              <a:spcBef>
                <a:spcPts val="600"/>
              </a:spcBef>
              <a:buSzPts val="2400"/>
              <a:buFont typeface="Barlow Light"/>
              <a:buChar char="▹"/>
            </a:pPr>
            <a:r>
              <a:rPr lang="en-US" sz="1200">
                <a:solidFill>
                  <a:schemeClr val="accent4">
                    <a:lumMod val="75000"/>
                  </a:schemeClr>
                </a:solidFill>
              </a:rPr>
              <a:t>Company Valuation and Size: 4.273 </a:t>
            </a:r>
          </a:p>
        </p:txBody>
      </p:sp>
    </p:spTree>
    <p:extLst>
      <p:ext uri="{BB962C8B-B14F-4D97-AF65-F5344CB8AC3E}">
        <p14:creationId xmlns:p14="http://schemas.microsoft.com/office/powerpoint/2010/main" val="533943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AE6FB8-66D0-47CE-E91A-4ABEC58E3D8B}"/>
              </a:ext>
            </a:extLst>
          </p:cNvPr>
          <p:cNvSpPr>
            <a:spLocks noGrp="1"/>
          </p:cNvSpPr>
          <p:nvPr>
            <p:ph type="body" idx="1"/>
          </p:nvPr>
        </p:nvSpPr>
        <p:spPr>
          <a:xfrm>
            <a:off x="6390750" y="439500"/>
            <a:ext cx="2122500" cy="743841"/>
          </a:xfrm>
        </p:spPr>
        <p:txBody>
          <a:bodyPr/>
          <a:lstStyle/>
          <a:p>
            <a:r>
              <a:rPr lang="en-CA"/>
              <a:t>Summary</a:t>
            </a:r>
          </a:p>
        </p:txBody>
      </p:sp>
      <p:sp>
        <p:nvSpPr>
          <p:cNvPr id="3" name="Slide Number Placeholder 2">
            <a:extLst>
              <a:ext uri="{FF2B5EF4-FFF2-40B4-BE49-F238E27FC236}">
                <a16:creationId xmlns:a16="http://schemas.microsoft.com/office/drawing/2014/main" id="{C006F74E-22EE-7826-4F87-B52A51F78BE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5" name="Picture 4">
            <a:extLst>
              <a:ext uri="{FF2B5EF4-FFF2-40B4-BE49-F238E27FC236}">
                <a16:creationId xmlns:a16="http://schemas.microsoft.com/office/drawing/2014/main" id="{72C0FD03-3FAC-D553-45A0-23584E35E1B7}"/>
              </a:ext>
            </a:extLst>
          </p:cNvPr>
          <p:cNvPicPr>
            <a:picLocks noChangeAspect="1"/>
          </p:cNvPicPr>
          <p:nvPr/>
        </p:nvPicPr>
        <p:blipFill>
          <a:blip r:embed="rId2"/>
          <a:stretch>
            <a:fillRect/>
          </a:stretch>
        </p:blipFill>
        <p:spPr>
          <a:xfrm>
            <a:off x="207468" y="247707"/>
            <a:ext cx="5773271" cy="4648086"/>
          </a:xfrm>
          <a:prstGeom prst="rect">
            <a:avLst/>
          </a:prstGeom>
        </p:spPr>
      </p:pic>
      <p:sp>
        <p:nvSpPr>
          <p:cNvPr id="7" name="Google Shape;262;p16">
            <a:extLst>
              <a:ext uri="{FF2B5EF4-FFF2-40B4-BE49-F238E27FC236}">
                <a16:creationId xmlns:a16="http://schemas.microsoft.com/office/drawing/2014/main" id="{660C8019-835C-EF64-C1FD-6BE4078CFD6F}"/>
              </a:ext>
            </a:extLst>
          </p:cNvPr>
          <p:cNvSpPr txBox="1">
            <a:spLocks/>
          </p:cNvSpPr>
          <p:nvPr/>
        </p:nvSpPr>
        <p:spPr>
          <a:xfrm>
            <a:off x="6166437" y="1104100"/>
            <a:ext cx="2641563" cy="318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rgbClr val="FFFFFF"/>
              </a:buClr>
              <a:buSzPts val="1800"/>
              <a:buFont typeface="Barlow Light"/>
              <a:buNone/>
              <a:defRPr sz="1800" b="0" i="0" u="none" strike="noStrike" cap="none">
                <a:solidFill>
                  <a:srgbClr val="FFFFFF"/>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indent="-381000">
              <a:spcBef>
                <a:spcPts val="600"/>
              </a:spcBef>
              <a:buSzPts val="2400"/>
              <a:buFont typeface="Barlow Light"/>
              <a:buChar char="▹"/>
            </a:pPr>
            <a:r>
              <a:rPr lang="en-US" sz="1600">
                <a:solidFill>
                  <a:schemeClr val="accent4">
                    <a:lumMod val="75000"/>
                  </a:schemeClr>
                </a:solidFill>
              </a:rPr>
              <a:t>Environment and Salary are your most important factors</a:t>
            </a:r>
          </a:p>
          <a:p>
            <a:pPr indent="-381000">
              <a:spcBef>
                <a:spcPts val="600"/>
              </a:spcBef>
              <a:buSzPts val="2400"/>
              <a:buFont typeface="Barlow Light"/>
              <a:buChar char="▹"/>
            </a:pPr>
            <a:r>
              <a:rPr lang="en-US" sz="1600">
                <a:solidFill>
                  <a:schemeClr val="accent4">
                    <a:lumMod val="75000"/>
                  </a:schemeClr>
                </a:solidFill>
              </a:rPr>
              <a:t>Company Valuation/Size is of least importance to you, followed by Vacation Time</a:t>
            </a:r>
          </a:p>
          <a:p>
            <a:pPr indent="-381000">
              <a:spcBef>
                <a:spcPts val="600"/>
              </a:spcBef>
              <a:buSzPts val="2400"/>
              <a:buFont typeface="Barlow Light"/>
              <a:buChar char="▹"/>
            </a:pPr>
            <a:endParaRPr lang="en-US" sz="1600">
              <a:solidFill>
                <a:schemeClr val="accent4">
                  <a:lumMod val="75000"/>
                </a:schemeClr>
              </a:solidFill>
            </a:endParaRPr>
          </a:p>
        </p:txBody>
      </p:sp>
    </p:spTree>
    <p:extLst>
      <p:ext uri="{BB962C8B-B14F-4D97-AF65-F5344CB8AC3E}">
        <p14:creationId xmlns:p14="http://schemas.microsoft.com/office/powerpoint/2010/main" val="3518723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A34946-4A27-B252-E871-DD0BC3BA1B59}"/>
              </a:ext>
            </a:extLst>
          </p:cNvPr>
          <p:cNvSpPr>
            <a:spLocks noGrp="1"/>
          </p:cNvSpPr>
          <p:nvPr>
            <p:ph type="body" idx="1"/>
          </p:nvPr>
        </p:nvSpPr>
        <p:spPr/>
        <p:txBody>
          <a:bodyPr/>
          <a:lstStyle/>
          <a:p>
            <a:pPr marL="76200" indent="0">
              <a:buNone/>
            </a:pPr>
            <a:r>
              <a:rPr lang="en-US"/>
              <a:t>What are the main factors that influence job satisfaction?</a:t>
            </a:r>
          </a:p>
        </p:txBody>
      </p:sp>
      <p:sp>
        <p:nvSpPr>
          <p:cNvPr id="3" name="Slide Number Placeholder 2">
            <a:extLst>
              <a:ext uri="{FF2B5EF4-FFF2-40B4-BE49-F238E27FC236}">
                <a16:creationId xmlns:a16="http://schemas.microsoft.com/office/drawing/2014/main" id="{BFCFF2C5-84C1-853E-F495-565C0F4381A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3</a:t>
            </a:fld>
            <a:endParaRPr lang="en"/>
          </a:p>
        </p:txBody>
      </p:sp>
    </p:spTree>
    <p:extLst>
      <p:ext uri="{BB962C8B-B14F-4D97-AF65-F5344CB8AC3E}">
        <p14:creationId xmlns:p14="http://schemas.microsoft.com/office/powerpoint/2010/main" val="313509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089B-B7F1-2A0F-7640-98974C734022}"/>
              </a:ext>
            </a:extLst>
          </p:cNvPr>
          <p:cNvSpPr>
            <a:spLocks noGrp="1"/>
          </p:cNvSpPr>
          <p:nvPr>
            <p:ph type="ctrTitle"/>
          </p:nvPr>
        </p:nvSpPr>
        <p:spPr>
          <a:xfrm>
            <a:off x="2626350" y="1649944"/>
            <a:ext cx="3891300" cy="1159800"/>
          </a:xfrm>
        </p:spPr>
        <p:txBody>
          <a:bodyPr/>
          <a:lstStyle/>
          <a:p>
            <a:r>
              <a:rPr lang="en-CA"/>
              <a:t>Comparison</a:t>
            </a:r>
          </a:p>
        </p:txBody>
      </p:sp>
      <p:sp>
        <p:nvSpPr>
          <p:cNvPr id="7" name="Subtitle 2">
            <a:extLst>
              <a:ext uri="{FF2B5EF4-FFF2-40B4-BE49-F238E27FC236}">
                <a16:creationId xmlns:a16="http://schemas.microsoft.com/office/drawing/2014/main" id="{FC7D9C0B-1702-F5C0-D1B2-FA34495BA4BB}"/>
              </a:ext>
            </a:extLst>
          </p:cNvPr>
          <p:cNvSpPr>
            <a:spLocks noGrp="1"/>
          </p:cNvSpPr>
          <p:nvPr>
            <p:ph type="subTitle" idx="1"/>
          </p:nvPr>
        </p:nvSpPr>
        <p:spPr>
          <a:xfrm>
            <a:off x="1821116" y="2698456"/>
            <a:ext cx="5501768" cy="785813"/>
          </a:xfrm>
        </p:spPr>
        <p:txBody>
          <a:bodyPr/>
          <a:lstStyle/>
          <a:p>
            <a:r>
              <a:rPr lang="en-CA" sz="1800"/>
              <a:t>Comparing the Class Survey Results to our Results</a:t>
            </a:r>
          </a:p>
        </p:txBody>
      </p:sp>
    </p:spTree>
    <p:extLst>
      <p:ext uri="{BB962C8B-B14F-4D97-AF65-F5344CB8AC3E}">
        <p14:creationId xmlns:p14="http://schemas.microsoft.com/office/powerpoint/2010/main" val="3437858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t>LET’S LOOK AT WHAT OUR DATASETS HAVE TO SAY ABOUT THE FACTORS YOU INDICATED AS THE MOST IMPORTANT</a:t>
            </a:r>
          </a:p>
        </p:txBody>
      </p:sp>
      <p:sp>
        <p:nvSpPr>
          <p:cNvPr id="411" name="Google Shape;411;p30"/>
          <p:cNvSpPr txBox="1">
            <a:spLocks noGrp="1"/>
          </p:cNvSpPr>
          <p:nvPr>
            <p:ph type="body" idx="1"/>
          </p:nvPr>
        </p:nvSpPr>
        <p:spPr>
          <a:xfrm>
            <a:off x="457200" y="1356775"/>
            <a:ext cx="1472453"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Environment</a:t>
            </a:r>
            <a:endParaRPr b="1"/>
          </a:p>
          <a:p>
            <a:pPr marL="0" lvl="0" indent="0" algn="l" rtl="0">
              <a:spcBef>
                <a:spcPts val="600"/>
              </a:spcBef>
              <a:spcAft>
                <a:spcPts val="0"/>
              </a:spcAft>
              <a:buNone/>
            </a:pPr>
            <a:r>
              <a:rPr lang="en" sz="1200"/>
              <a:t>As shown earlier in the Employee Satisfaction Index, it seems as though people who work onsite are more satisfied with their job! </a:t>
            </a:r>
            <a:endParaRPr sz="1200"/>
          </a:p>
        </p:txBody>
      </p:sp>
      <p:sp>
        <p:nvSpPr>
          <p:cNvPr id="412" name="Google Shape;412;p30"/>
          <p:cNvSpPr txBox="1">
            <a:spLocks noGrp="1"/>
          </p:cNvSpPr>
          <p:nvPr>
            <p:ph type="body" idx="2"/>
          </p:nvPr>
        </p:nvSpPr>
        <p:spPr>
          <a:xfrm>
            <a:off x="219835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Salary</a:t>
            </a:r>
            <a:endParaRPr b="1"/>
          </a:p>
          <a:p>
            <a:pPr marL="0" lvl="0" indent="0" algn="l" rtl="0">
              <a:spcBef>
                <a:spcPts val="600"/>
              </a:spcBef>
              <a:spcAft>
                <a:spcPts val="0"/>
              </a:spcAft>
              <a:buNone/>
            </a:pPr>
            <a:r>
              <a:rPr lang="en" sz="1200"/>
              <a:t>No surprise! We saw in both datasets that there is a link between salary and job satisfaction. </a:t>
            </a:r>
          </a:p>
          <a:p>
            <a:pPr marL="0" lvl="0" indent="0" algn="l" rtl="0">
              <a:spcBef>
                <a:spcPts val="600"/>
              </a:spcBef>
              <a:spcAft>
                <a:spcPts val="0"/>
              </a:spcAft>
              <a:buNone/>
            </a:pPr>
            <a:r>
              <a:rPr lang="en"/>
              <a:t>However, it’s about more than just the amount of money you make. Both datasets indicate that people who make more money compared to others around their age are more satisfied with their job. </a:t>
            </a:r>
            <a:endParaRPr lang="en" sz="1200"/>
          </a:p>
          <a:p>
            <a:pPr marL="0" lvl="0" indent="0" algn="l" rtl="0">
              <a:spcBef>
                <a:spcPts val="600"/>
              </a:spcBef>
              <a:spcAft>
                <a:spcPts val="0"/>
              </a:spcAft>
              <a:buNone/>
            </a:pPr>
            <a:endParaRPr sz="1200"/>
          </a:p>
        </p:txBody>
      </p:sp>
      <p:sp>
        <p:nvSpPr>
          <p:cNvPr id="413" name="Google Shape;413;p30"/>
          <p:cNvSpPr txBox="1">
            <a:spLocks noGrp="1"/>
          </p:cNvSpPr>
          <p:nvPr>
            <p:ph type="body" idx="3"/>
          </p:nvPr>
        </p:nvSpPr>
        <p:spPr>
          <a:xfrm>
            <a:off x="393950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Role</a:t>
            </a:r>
            <a:endParaRPr b="1"/>
          </a:p>
          <a:p>
            <a:pPr marL="0" lvl="0" indent="0" algn="l" rtl="0">
              <a:spcBef>
                <a:spcPts val="600"/>
              </a:spcBef>
              <a:spcAft>
                <a:spcPts val="0"/>
              </a:spcAft>
              <a:buNone/>
            </a:pPr>
            <a:r>
              <a:rPr lang="en-CA" sz="1200"/>
              <a:t>Though role was not a factor we had the class rate, we thought it could be interesting to see </a:t>
            </a:r>
            <a:r>
              <a:rPr lang="en-CA"/>
              <a:t>if people with roles similar to our possible future roles are satisfied with their jobs!</a:t>
            </a:r>
          </a:p>
          <a:p>
            <a:pPr marL="0" lvl="0" indent="0" algn="l" rtl="0">
              <a:spcBef>
                <a:spcPts val="600"/>
              </a:spcBef>
              <a:spcAft>
                <a:spcPts val="0"/>
              </a:spcAft>
              <a:buNone/>
            </a:pPr>
            <a:endParaRPr sz="1200"/>
          </a:p>
          <a:p>
            <a:pPr marL="0" lvl="0" indent="0" algn="l" rtl="0">
              <a:spcBef>
                <a:spcPts val="600"/>
              </a:spcBef>
              <a:spcAft>
                <a:spcPts val="0"/>
              </a:spcAft>
              <a:buNone/>
            </a:pPr>
            <a:endParaRPr sz="1200"/>
          </a:p>
        </p:txBody>
      </p:sp>
      <p:sp>
        <p:nvSpPr>
          <p:cNvPr id="414" name="Google Shape;414;p3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6" name="Picture 5">
            <a:extLst>
              <a:ext uri="{FF2B5EF4-FFF2-40B4-BE49-F238E27FC236}">
                <a16:creationId xmlns:a16="http://schemas.microsoft.com/office/drawing/2014/main" id="{9FE0C2CE-8FB8-7B4B-09D8-6EFB4899752C}"/>
              </a:ext>
            </a:extLst>
          </p:cNvPr>
          <p:cNvPicPr>
            <a:picLocks noChangeAspect="1"/>
          </p:cNvPicPr>
          <p:nvPr/>
        </p:nvPicPr>
        <p:blipFill>
          <a:blip r:embed="rId3"/>
          <a:stretch>
            <a:fillRect/>
          </a:stretch>
        </p:blipFill>
        <p:spPr>
          <a:xfrm>
            <a:off x="958424" y="3224021"/>
            <a:ext cx="457394" cy="1735501"/>
          </a:xfrm>
          <a:prstGeom prst="rect">
            <a:avLst/>
          </a:prstGeom>
        </p:spPr>
      </p:pic>
      <p:pic>
        <p:nvPicPr>
          <p:cNvPr id="13" name="Picture 12">
            <a:extLst>
              <a:ext uri="{FF2B5EF4-FFF2-40B4-BE49-F238E27FC236}">
                <a16:creationId xmlns:a16="http://schemas.microsoft.com/office/drawing/2014/main" id="{5B4E2050-1D40-E60D-6431-096EEDAC7E3D}"/>
              </a:ext>
            </a:extLst>
          </p:cNvPr>
          <p:cNvPicPr>
            <a:picLocks noChangeAspect="1"/>
          </p:cNvPicPr>
          <p:nvPr/>
        </p:nvPicPr>
        <p:blipFill>
          <a:blip r:embed="rId4"/>
          <a:stretch>
            <a:fillRect/>
          </a:stretch>
        </p:blipFill>
        <p:spPr>
          <a:xfrm>
            <a:off x="3939500" y="3608713"/>
            <a:ext cx="1656300" cy="78087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583350"/>
            <a:ext cx="2229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7200"/>
              <a:t>ROLE</a:t>
            </a:r>
            <a:r>
              <a:rPr lang="en-US" sz="9600"/>
              <a:t> </a:t>
            </a:r>
            <a:r>
              <a:rPr lang="en-US" sz="1800"/>
              <a:t>JOB SATISFACTION</a:t>
            </a:r>
          </a:p>
        </p:txBody>
      </p:sp>
      <p:sp>
        <p:nvSpPr>
          <p:cNvPr id="281" name="Google Shape;281;p19"/>
          <p:cNvSpPr txBox="1">
            <a:spLocks noGrp="1"/>
          </p:cNvSpPr>
          <p:nvPr>
            <p:ph type="subTitle" idx="4294967295"/>
          </p:nvPr>
        </p:nvSpPr>
        <p:spPr>
          <a:xfrm>
            <a:off x="454550" y="2725749"/>
            <a:ext cx="2229600" cy="171850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CA" sz="1050"/>
              <a:t>Let’s take a look at one of our IBM dataset contingency tables… </a:t>
            </a:r>
            <a:r>
              <a:rPr lang="en-CA" sz="1600"/>
              <a:t>Research Scientist</a:t>
            </a:r>
          </a:p>
          <a:p>
            <a:pPr marL="0" lvl="0" indent="0" algn="l" rtl="0">
              <a:spcBef>
                <a:spcPts val="600"/>
              </a:spcBef>
              <a:spcAft>
                <a:spcPts val="0"/>
              </a:spcAft>
              <a:buNone/>
            </a:pPr>
            <a:r>
              <a:rPr lang="en-CA" sz="1600"/>
              <a:t>Laboratory Technician</a:t>
            </a:r>
          </a:p>
        </p:txBody>
      </p:sp>
      <p:sp>
        <p:nvSpPr>
          <p:cNvPr id="290" name="Google Shape;290;p19"/>
          <p:cNvSpPr/>
          <p:nvPr/>
        </p:nvSpPr>
        <p:spPr>
          <a:xfrm rot="19838220">
            <a:off x="3326406" y="1056962"/>
            <a:ext cx="420148" cy="4011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rot="2697410">
            <a:off x="8161830" y="3828902"/>
            <a:ext cx="637798" cy="60899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8552529" y="3448558"/>
            <a:ext cx="255471" cy="24404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1279871">
            <a:off x="4055299" y="2311116"/>
            <a:ext cx="255414" cy="2439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2" name="Picture 1">
            <a:extLst>
              <a:ext uri="{FF2B5EF4-FFF2-40B4-BE49-F238E27FC236}">
                <a16:creationId xmlns:a16="http://schemas.microsoft.com/office/drawing/2014/main" id="{DE5CC5D4-0433-F285-623B-09EC1CA3B574}"/>
              </a:ext>
            </a:extLst>
          </p:cNvPr>
          <p:cNvPicPr>
            <a:picLocks noChangeAspect="1"/>
          </p:cNvPicPr>
          <p:nvPr/>
        </p:nvPicPr>
        <p:blipFill>
          <a:blip r:embed="rId3"/>
          <a:stretch>
            <a:fillRect/>
          </a:stretch>
        </p:blipFill>
        <p:spPr>
          <a:xfrm>
            <a:off x="3654111" y="1450900"/>
            <a:ext cx="4754817" cy="2241700"/>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CC6147BE-B60B-6EA9-7267-A2D4BDFE741E}"/>
                  </a:ext>
                </a:extLst>
              </p14:cNvPr>
              <p14:cNvContentPartPr/>
              <p14:nvPr/>
            </p14:nvContentPartPr>
            <p14:xfrm>
              <a:off x="3845193" y="3160988"/>
              <a:ext cx="1613160" cy="360"/>
            </p14:xfrm>
          </p:contentPart>
        </mc:Choice>
        <mc:Fallback>
          <p:pic>
            <p:nvPicPr>
              <p:cNvPr id="8" name="Ink 7">
                <a:extLst>
                  <a:ext uri="{FF2B5EF4-FFF2-40B4-BE49-F238E27FC236}">
                    <a16:creationId xmlns:a16="http://schemas.microsoft.com/office/drawing/2014/main" id="{CC6147BE-B60B-6EA9-7267-A2D4BDFE741E}"/>
                  </a:ext>
                </a:extLst>
              </p:cNvPr>
              <p:cNvPicPr/>
              <p:nvPr/>
            </p:nvPicPr>
            <p:blipFill>
              <a:blip r:embed="rId5"/>
              <a:stretch>
                <a:fillRect/>
              </a:stretch>
            </p:blipFill>
            <p:spPr>
              <a:xfrm>
                <a:off x="3791193" y="3052988"/>
                <a:ext cx="17208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CBC5D95B-2503-691B-0316-E39E15C96921}"/>
                  </a:ext>
                </a:extLst>
              </p14:cNvPr>
              <p14:cNvContentPartPr/>
              <p14:nvPr/>
            </p14:nvContentPartPr>
            <p14:xfrm>
              <a:off x="3799473" y="2415428"/>
              <a:ext cx="1927800" cy="1080"/>
            </p14:xfrm>
          </p:contentPart>
        </mc:Choice>
        <mc:Fallback>
          <p:pic>
            <p:nvPicPr>
              <p:cNvPr id="9" name="Ink 8">
                <a:extLst>
                  <a:ext uri="{FF2B5EF4-FFF2-40B4-BE49-F238E27FC236}">
                    <a16:creationId xmlns:a16="http://schemas.microsoft.com/office/drawing/2014/main" id="{CBC5D95B-2503-691B-0316-E39E15C96921}"/>
                  </a:ext>
                </a:extLst>
              </p:cNvPr>
              <p:cNvPicPr/>
              <p:nvPr/>
            </p:nvPicPr>
            <p:blipFill>
              <a:blip r:embed="rId7"/>
              <a:stretch>
                <a:fillRect/>
              </a:stretch>
            </p:blipFill>
            <p:spPr>
              <a:xfrm>
                <a:off x="3745473" y="2307428"/>
                <a:ext cx="2035440" cy="21672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15"/>
        <p:cNvGrpSpPr/>
        <p:nvPr/>
      </p:nvGrpSpPr>
      <p:grpSpPr>
        <a:xfrm>
          <a:off x="0" y="0"/>
          <a:ext cx="0" cy="0"/>
          <a:chOff x="0" y="0"/>
          <a:chExt cx="0" cy="0"/>
        </a:xfrm>
      </p:grpSpPr>
      <p:sp>
        <p:nvSpPr>
          <p:cNvPr id="316" name="Google Shape;316;p22"/>
          <p:cNvSpPr txBox="1">
            <a:spLocks noGrp="1"/>
          </p:cNvSpPr>
          <p:nvPr>
            <p:ph type="title" idx="4294967295"/>
          </p:nvPr>
        </p:nvSpPr>
        <p:spPr>
          <a:xfrm>
            <a:off x="457200" y="1729975"/>
            <a:ext cx="3537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Does sex have an effect on job satisfaction? </a:t>
            </a:r>
            <a:endParaRPr/>
          </a:p>
        </p:txBody>
      </p:sp>
      <p:sp>
        <p:nvSpPr>
          <p:cNvPr id="317" name="Google Shape;317;p22"/>
          <p:cNvSpPr txBox="1">
            <a:spLocks noGrp="1"/>
          </p:cNvSpPr>
          <p:nvPr>
            <p:ph type="body" idx="4294967295"/>
          </p:nvPr>
        </p:nvSpPr>
        <p:spPr>
          <a:xfrm>
            <a:off x="457200" y="2800350"/>
            <a:ext cx="3537900" cy="182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800"/>
          </a:p>
        </p:txBody>
      </p:sp>
      <p:sp>
        <p:nvSpPr>
          <p:cNvPr id="318" name="Google Shape;318;p2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Barlow"/>
                <a:sym typeface="Barlow"/>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000" b="0" i="0" u="none" strike="noStrike" kern="0" cap="none" spc="0" normalizeH="0" baseline="0" noProof="0">
              <a:ln>
                <a:noFill/>
              </a:ln>
              <a:solidFill>
                <a:srgbClr val="FFFFFF"/>
              </a:solidFill>
              <a:effectLst/>
              <a:uLnTx/>
              <a:uFillTx/>
              <a:latin typeface="Barlow"/>
              <a:sym typeface="Barlow"/>
            </a:endParaRPr>
          </a:p>
        </p:txBody>
      </p:sp>
    </p:spTree>
    <p:extLst>
      <p:ext uri="{BB962C8B-B14F-4D97-AF65-F5344CB8AC3E}">
        <p14:creationId xmlns:p14="http://schemas.microsoft.com/office/powerpoint/2010/main" val="4120786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15"/>
        <p:cNvGrpSpPr/>
        <p:nvPr/>
      </p:nvGrpSpPr>
      <p:grpSpPr>
        <a:xfrm>
          <a:off x="0" y="0"/>
          <a:ext cx="0" cy="0"/>
          <a:chOff x="0" y="0"/>
          <a:chExt cx="0" cy="0"/>
        </a:xfrm>
      </p:grpSpPr>
      <p:sp>
        <p:nvSpPr>
          <p:cNvPr id="316" name="Google Shape;316;p22"/>
          <p:cNvSpPr txBox="1">
            <a:spLocks noGrp="1"/>
          </p:cNvSpPr>
          <p:nvPr>
            <p:ph type="title" idx="4294967295"/>
          </p:nvPr>
        </p:nvSpPr>
        <p:spPr>
          <a:xfrm>
            <a:off x="457200" y="1729975"/>
            <a:ext cx="3537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Does sex have an effect on job satisfaction? </a:t>
            </a:r>
            <a:endParaRPr/>
          </a:p>
        </p:txBody>
      </p:sp>
      <p:sp>
        <p:nvSpPr>
          <p:cNvPr id="317" name="Google Shape;317;p22"/>
          <p:cNvSpPr txBox="1">
            <a:spLocks noGrp="1"/>
          </p:cNvSpPr>
          <p:nvPr>
            <p:ph type="body" idx="4294967295"/>
          </p:nvPr>
        </p:nvSpPr>
        <p:spPr>
          <a:xfrm>
            <a:off x="457200" y="2587375"/>
            <a:ext cx="3537900" cy="20363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CA" sz="1800"/>
              <a:t>Based on the IBM dataset (which used a satisfaction scale of 1 to 4), the average satisfaction rating increases by about 0.03 for male employees. </a:t>
            </a:r>
          </a:p>
          <a:p>
            <a:pPr marL="285750" lvl="0" indent="-285750" algn="l" rtl="0">
              <a:spcBef>
                <a:spcPts val="600"/>
              </a:spcBef>
              <a:spcAft>
                <a:spcPts val="0"/>
              </a:spcAft>
              <a:buFont typeface="Wingdings" panose="05000000000000000000" pitchFamily="2" charset="2"/>
              <a:buChar char="ü"/>
            </a:pPr>
            <a:r>
              <a:rPr lang="en-CA" sz="1800"/>
              <a:t>Male employees are a bit more satisfied. </a:t>
            </a:r>
          </a:p>
        </p:txBody>
      </p:sp>
      <p:sp>
        <p:nvSpPr>
          <p:cNvPr id="318" name="Google Shape;318;p2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Barlow"/>
                <a:sym typeface="Barlow"/>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000" b="0" i="0" u="none" strike="noStrike" kern="0" cap="none" spc="0" normalizeH="0" baseline="0" noProof="0">
              <a:ln>
                <a:noFill/>
              </a:ln>
              <a:solidFill>
                <a:srgbClr val="FFFFFF"/>
              </a:solidFill>
              <a:effectLst/>
              <a:uLnTx/>
              <a:uFillTx/>
              <a:latin typeface="Barlow"/>
              <a:sym typeface="Barlow"/>
            </a:endParaRPr>
          </a:p>
        </p:txBody>
      </p:sp>
    </p:spTree>
    <p:extLst>
      <p:ext uri="{BB962C8B-B14F-4D97-AF65-F5344CB8AC3E}">
        <p14:creationId xmlns:p14="http://schemas.microsoft.com/office/powerpoint/2010/main" val="2310714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Summary </a:t>
            </a:r>
            <a:endParaRPr/>
          </a:p>
        </p:txBody>
      </p:sp>
      <p:sp>
        <p:nvSpPr>
          <p:cNvPr id="308" name="Google Shape;308;p21"/>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IBM</a:t>
            </a:r>
            <a:endParaRPr b="1"/>
          </a:p>
          <a:p>
            <a:pPr marL="0" lvl="0" indent="0" algn="l" rtl="0">
              <a:spcBef>
                <a:spcPts val="600"/>
              </a:spcBef>
              <a:spcAft>
                <a:spcPts val="0"/>
              </a:spcAft>
              <a:buNone/>
            </a:pPr>
            <a:r>
              <a:rPr lang="en"/>
              <a:t>The most important factor influencing job satisfaction is “how much money you are making relative to people your age”. </a:t>
            </a:r>
            <a:endParaRPr/>
          </a:p>
        </p:txBody>
      </p:sp>
      <p:sp>
        <p:nvSpPr>
          <p:cNvPr id="309" name="Google Shape;309;p21"/>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CA" b="1"/>
              <a:t>IBM</a:t>
            </a:r>
            <a:endParaRPr b="1"/>
          </a:p>
          <a:p>
            <a:pPr marL="0" lvl="0" indent="0" algn="l" rtl="0">
              <a:spcBef>
                <a:spcPts val="600"/>
              </a:spcBef>
              <a:spcAft>
                <a:spcPts val="0"/>
              </a:spcAft>
              <a:buNone/>
            </a:pPr>
            <a:r>
              <a:rPr lang="en"/>
              <a:t>Other important (and interesting) factors include your position or role and how long you’ve been working at the company for. </a:t>
            </a:r>
            <a:endParaRPr/>
          </a:p>
        </p:txBody>
      </p:sp>
      <p:sp>
        <p:nvSpPr>
          <p:cNvPr id="310" name="Google Shape;310;p21"/>
          <p:cNvSpPr txBox="1">
            <a:spLocks noGrp="1"/>
          </p:cNvSpPr>
          <p:nvPr>
            <p:ph type="body" idx="3"/>
          </p:nvPr>
        </p:nvSpPr>
        <p:spPr>
          <a:xfrm>
            <a:off x="3939499" y="1661575"/>
            <a:ext cx="2071335" cy="305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Employee Satisfaction Index</a:t>
            </a:r>
            <a:endParaRPr b="1"/>
          </a:p>
          <a:p>
            <a:pPr marL="0" lvl="0" indent="0" algn="l" rtl="0">
              <a:spcBef>
                <a:spcPts val="600"/>
              </a:spcBef>
              <a:spcAft>
                <a:spcPts val="0"/>
              </a:spcAft>
              <a:buNone/>
            </a:pPr>
            <a:r>
              <a:rPr lang="en-CA"/>
              <a:t>This dataset also showed that in general, the people who are more satisfied with their jobs have a higher salary. It also showed that </a:t>
            </a:r>
            <a:r>
              <a:rPr lang="en-US"/>
              <a:t>people who are making more money than their coworkers (who are the same age), are more satisfied.</a:t>
            </a: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311" name="Google Shape;311;p2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5"/>
        <p:cNvGrpSpPr/>
        <p:nvPr/>
      </p:nvGrpSpPr>
      <p:grpSpPr>
        <a:xfrm>
          <a:off x="0" y="0"/>
          <a:ext cx="0" cy="0"/>
          <a:chOff x="0" y="0"/>
          <a:chExt cx="0" cy="0"/>
        </a:xfrm>
      </p:grpSpPr>
      <p:sp>
        <p:nvSpPr>
          <p:cNvPr id="496" name="Google Shape;496;p35"/>
          <p:cNvSpPr txBox="1">
            <a:spLocks noGrp="1"/>
          </p:cNvSpPr>
          <p:nvPr>
            <p:ph type="ctrTitle" idx="4294967295"/>
          </p:nvPr>
        </p:nvSpPr>
        <p:spPr>
          <a:xfrm>
            <a:off x="685800" y="4403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497" name="Google Shape;497;p35"/>
          <p:cNvSpPr txBox="1">
            <a:spLocks noGrp="1"/>
          </p:cNvSpPr>
          <p:nvPr>
            <p:ph type="subTitle" idx="4294967295"/>
          </p:nvPr>
        </p:nvSpPr>
        <p:spPr>
          <a:xfrm>
            <a:off x="685800" y="1639925"/>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3600" b="1"/>
              <a:t>Any questions?</a:t>
            </a:r>
            <a:endParaRPr sz="3600" b="1"/>
          </a:p>
        </p:txBody>
      </p:sp>
      <p:sp>
        <p:nvSpPr>
          <p:cNvPr id="498" name="Google Shape;498;p35"/>
          <p:cNvSpPr txBox="1">
            <a:spLocks noGrp="1"/>
          </p:cNvSpPr>
          <p:nvPr>
            <p:ph type="body" idx="4294967295"/>
          </p:nvPr>
        </p:nvSpPr>
        <p:spPr>
          <a:xfrm>
            <a:off x="685800" y="2464406"/>
            <a:ext cx="48639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499" name="Google Shape;499;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EDEDF80-6AF6-40BD-7548-64933B65C44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37</a:t>
            </a:fld>
            <a:endParaRPr lang="en"/>
          </a:p>
        </p:txBody>
      </p:sp>
      <p:sp>
        <p:nvSpPr>
          <p:cNvPr id="2" name="Title 1">
            <a:extLst>
              <a:ext uri="{FF2B5EF4-FFF2-40B4-BE49-F238E27FC236}">
                <a16:creationId xmlns:a16="http://schemas.microsoft.com/office/drawing/2014/main" id="{C9DE196B-FCCE-2B6D-177B-CD4DEB0CC90B}"/>
              </a:ext>
            </a:extLst>
          </p:cNvPr>
          <p:cNvSpPr>
            <a:spLocks noGrp="1"/>
          </p:cNvSpPr>
          <p:nvPr>
            <p:ph type="title"/>
          </p:nvPr>
        </p:nvSpPr>
        <p:spPr/>
        <p:txBody>
          <a:bodyPr/>
          <a:lstStyle/>
          <a:p>
            <a:r>
              <a:rPr lang="en-US"/>
              <a:t>References</a:t>
            </a:r>
          </a:p>
        </p:txBody>
      </p:sp>
      <p:sp>
        <p:nvSpPr>
          <p:cNvPr id="3" name="Text Placeholder 2">
            <a:extLst>
              <a:ext uri="{FF2B5EF4-FFF2-40B4-BE49-F238E27FC236}">
                <a16:creationId xmlns:a16="http://schemas.microsoft.com/office/drawing/2014/main" id="{32173A22-7129-EA26-E2CA-FEB058AD4DB6}"/>
              </a:ext>
            </a:extLst>
          </p:cNvPr>
          <p:cNvSpPr>
            <a:spLocks noGrp="1"/>
          </p:cNvSpPr>
          <p:nvPr>
            <p:ph type="body" idx="1"/>
          </p:nvPr>
        </p:nvSpPr>
        <p:spPr/>
        <p:txBody>
          <a:bodyPr/>
          <a:lstStyle/>
          <a:p>
            <a:r>
              <a:rPr lang="en-US" sz="1200"/>
              <a:t>Sypniewska, Barbara, Evaluation of Factors Influencing Job Satisfaction (March 31, 2014). Contemporary Economics, Vol. 8, No. 1, pp. 57-72, 2014, Available at SSRN: </a:t>
            </a:r>
            <a:r>
              <a:rPr lang="en-US" sz="1200" u="sng">
                <a:hlinkClick r:id="rId2"/>
              </a:rPr>
              <a:t>https://ssrn.com/abstract=2435040</a:t>
            </a:r>
          </a:p>
          <a:p>
            <a:r>
              <a:rPr lang="en-US" sz="1200" err="1"/>
              <a:t>Bańka</a:t>
            </a:r>
            <a:r>
              <a:rPr lang="en-US" sz="1200"/>
              <a:t>, A. (2002). </a:t>
            </a:r>
            <a:r>
              <a:rPr lang="en-US" sz="1200" err="1"/>
              <a:t>Psychologia</a:t>
            </a:r>
            <a:r>
              <a:rPr lang="en-US" sz="1200"/>
              <a:t> </a:t>
            </a:r>
            <a:r>
              <a:rPr lang="en-US" sz="1200" err="1"/>
              <a:t>organizacji</a:t>
            </a:r>
            <a:r>
              <a:rPr lang="en-US" sz="1200"/>
              <a:t> [Psychology of the organization]. In J. Strelau (Ed.), </a:t>
            </a:r>
            <a:r>
              <a:rPr lang="en-US" sz="1200" err="1"/>
              <a:t>Psychologia</a:t>
            </a:r>
            <a:r>
              <a:rPr lang="en-US" sz="1200"/>
              <a:t>. </a:t>
            </a:r>
            <a:r>
              <a:rPr lang="en-US" sz="1200" err="1"/>
              <a:t>Podręcznik</a:t>
            </a:r>
            <a:r>
              <a:rPr lang="en-US" sz="1200"/>
              <a:t> </a:t>
            </a:r>
            <a:r>
              <a:rPr lang="en-US" sz="1200" err="1"/>
              <a:t>Akademicki</a:t>
            </a:r>
            <a:r>
              <a:rPr lang="en-US" sz="1200"/>
              <a:t> [Psychology. Academic Handbook]. (Vol. 3) (pp. 321-350). </a:t>
            </a:r>
            <a:r>
              <a:rPr lang="en-US" sz="1200" err="1"/>
              <a:t>Gdańsk</a:t>
            </a:r>
            <a:r>
              <a:rPr lang="en-US" sz="1200"/>
              <a:t>: GWP.</a:t>
            </a:r>
          </a:p>
          <a:p>
            <a:endParaRPr lang="en-US" sz="1200"/>
          </a:p>
          <a:p>
            <a:endParaRPr lang="en-US" sz="1200"/>
          </a:p>
        </p:txBody>
      </p:sp>
    </p:spTree>
    <p:extLst>
      <p:ext uri="{BB962C8B-B14F-4D97-AF65-F5344CB8AC3E}">
        <p14:creationId xmlns:p14="http://schemas.microsoft.com/office/powerpoint/2010/main" val="27119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EC131B-CE58-472F-C24B-A95DCD1099F8}"/>
              </a:ext>
            </a:extLst>
          </p:cNvPr>
          <p:cNvSpPr>
            <a:spLocks noGrp="1"/>
          </p:cNvSpPr>
          <p:nvPr>
            <p:ph type="title"/>
          </p:nvPr>
        </p:nvSpPr>
        <p:spPr>
          <a:xfrm>
            <a:off x="228600" y="119385"/>
            <a:ext cx="5845281" cy="1148345"/>
          </a:xfrm>
        </p:spPr>
        <p:txBody>
          <a:bodyPr/>
          <a:lstStyle/>
          <a:p>
            <a:r>
              <a:rPr lang="en-US" sz="2800"/>
              <a:t>A similar study:</a:t>
            </a:r>
            <a:br>
              <a:rPr lang="en-US" sz="2800"/>
            </a:br>
            <a:r>
              <a:rPr lang="en-US" sz="1800"/>
              <a:t>Evaluation of Factors Influencing Job Satisfaction</a:t>
            </a:r>
          </a:p>
        </p:txBody>
      </p:sp>
      <p:sp>
        <p:nvSpPr>
          <p:cNvPr id="2" name="Text Placeholder 1">
            <a:extLst>
              <a:ext uri="{FF2B5EF4-FFF2-40B4-BE49-F238E27FC236}">
                <a16:creationId xmlns:a16="http://schemas.microsoft.com/office/drawing/2014/main" id="{569D98AC-EFB6-553C-120D-151EDA043175}"/>
              </a:ext>
            </a:extLst>
          </p:cNvPr>
          <p:cNvSpPr>
            <a:spLocks noGrp="1"/>
          </p:cNvSpPr>
          <p:nvPr>
            <p:ph type="body" idx="1"/>
          </p:nvPr>
        </p:nvSpPr>
        <p:spPr>
          <a:xfrm>
            <a:off x="83128" y="1505711"/>
            <a:ext cx="2040763" cy="3055200"/>
          </a:xfrm>
        </p:spPr>
        <p:txBody>
          <a:bodyPr spcFirstLastPara="1" wrap="square" lIns="91425" tIns="91425" rIns="91425" bIns="91425" anchor="ctr" anchorCtr="0">
            <a:noAutofit/>
          </a:bodyPr>
          <a:lstStyle/>
          <a:p>
            <a:pPr marL="152400" indent="0" algn="ctr">
              <a:buNone/>
            </a:pPr>
            <a:r>
              <a:rPr lang="en-US">
                <a:latin typeface="Barlow Light"/>
                <a:ea typeface="Arial"/>
                <a:cs typeface="Arial"/>
              </a:rPr>
              <a:t>A study </a:t>
            </a:r>
            <a:r>
              <a:rPr lang="en-US">
                <a:ea typeface="Arial"/>
                <a:cs typeface="Arial"/>
              </a:rPr>
              <a:t>by Barbara</a:t>
            </a:r>
            <a:r>
              <a:rPr lang="en-US">
                <a:latin typeface="Barlow Light"/>
                <a:ea typeface="Arial"/>
                <a:cs typeface="Arial"/>
              </a:rPr>
              <a:t> </a:t>
            </a:r>
            <a:r>
              <a:rPr lang="en-US">
                <a:ea typeface="Arial"/>
                <a:cs typeface="Arial"/>
              </a:rPr>
              <a:t>Sypniewska at</a:t>
            </a:r>
            <a:r>
              <a:rPr lang="en-US">
                <a:latin typeface="Barlow Light"/>
                <a:ea typeface="Arial"/>
                <a:cs typeface="Arial"/>
              </a:rPr>
              <a:t> the University of Finance and Management</a:t>
            </a:r>
            <a:r>
              <a:rPr lang="en-US">
                <a:ea typeface="Arial"/>
                <a:cs typeface="Arial"/>
              </a:rPr>
              <a:t>  </a:t>
            </a:r>
            <a:r>
              <a:rPr lang="en-US">
                <a:latin typeface="Barlow Light"/>
                <a:ea typeface="Arial"/>
                <a:cs typeface="Arial"/>
              </a:rPr>
              <a:t>in Warsaw, Poland​</a:t>
            </a:r>
            <a:endParaRPr lang="en-US"/>
          </a:p>
          <a:p>
            <a:pPr marL="152400" lvl="0" indent="0" algn="ctr">
              <a:buNone/>
            </a:pPr>
            <a:endParaRPr lang="en-US" sz="1200">
              <a:cs typeface="Arial"/>
            </a:endParaRPr>
          </a:p>
          <a:p>
            <a:pPr>
              <a:buChar char="•"/>
            </a:pPr>
            <a:endParaRPr lang="en-US">
              <a:cs typeface="Arial"/>
            </a:endParaRPr>
          </a:p>
        </p:txBody>
      </p:sp>
      <p:sp>
        <p:nvSpPr>
          <p:cNvPr id="5" name="Text Placeholder 4">
            <a:extLst>
              <a:ext uri="{FF2B5EF4-FFF2-40B4-BE49-F238E27FC236}">
                <a16:creationId xmlns:a16="http://schemas.microsoft.com/office/drawing/2014/main" id="{4D3C47C4-4E84-0CD2-7C54-1B8129EFC35C}"/>
              </a:ext>
            </a:extLst>
          </p:cNvPr>
          <p:cNvSpPr>
            <a:spLocks noGrp="1"/>
          </p:cNvSpPr>
          <p:nvPr>
            <p:ph type="body" idx="2"/>
          </p:nvPr>
        </p:nvSpPr>
        <p:spPr>
          <a:xfrm>
            <a:off x="1803496" y="1100466"/>
            <a:ext cx="2040763" cy="3055200"/>
          </a:xfrm>
        </p:spPr>
        <p:txBody>
          <a:bodyPr spcFirstLastPara="1" wrap="square" lIns="91425" tIns="91425" rIns="91425" bIns="91425" anchor="ctr" anchorCtr="0">
            <a:noAutofit/>
          </a:bodyPr>
          <a:lstStyle/>
          <a:p>
            <a:pPr marL="152400" indent="0" algn="ctr">
              <a:buNone/>
            </a:pPr>
            <a:r>
              <a:rPr lang="en-US" b="1"/>
              <a:t>Most important</a:t>
            </a:r>
          </a:p>
          <a:p>
            <a:r>
              <a:rPr lang="en-US"/>
              <a:t>Atmosphere at work</a:t>
            </a:r>
          </a:p>
          <a:p>
            <a:r>
              <a:rPr lang="en-US"/>
              <a:t>Stability of employment </a:t>
            </a:r>
          </a:p>
          <a:p>
            <a:r>
              <a:rPr lang="en-US"/>
              <a:t>Good relations with co-workers</a:t>
            </a:r>
          </a:p>
          <a:p>
            <a:r>
              <a:rPr lang="en-US"/>
              <a:t>Good relations with superiors</a:t>
            </a:r>
          </a:p>
          <a:p>
            <a:r>
              <a:rPr lang="en-US"/>
              <a:t>Communication with management</a:t>
            </a:r>
          </a:p>
        </p:txBody>
      </p:sp>
      <p:sp>
        <p:nvSpPr>
          <p:cNvPr id="6" name="Text Placeholder 5">
            <a:extLst>
              <a:ext uri="{FF2B5EF4-FFF2-40B4-BE49-F238E27FC236}">
                <a16:creationId xmlns:a16="http://schemas.microsoft.com/office/drawing/2014/main" id="{65EFE2E0-4566-DA26-ECCE-BFED770CA952}"/>
              </a:ext>
            </a:extLst>
          </p:cNvPr>
          <p:cNvSpPr>
            <a:spLocks noGrp="1"/>
          </p:cNvSpPr>
          <p:nvPr>
            <p:ph type="body" idx="3"/>
          </p:nvPr>
        </p:nvSpPr>
        <p:spPr>
          <a:xfrm>
            <a:off x="3679728" y="1505711"/>
            <a:ext cx="2446008" cy="2379792"/>
          </a:xfrm>
        </p:spPr>
        <p:txBody>
          <a:bodyPr spcFirstLastPara="1" wrap="square" lIns="91425" tIns="91425" rIns="91425" bIns="91425" anchor="t" anchorCtr="0">
            <a:noAutofit/>
          </a:bodyPr>
          <a:lstStyle/>
          <a:p>
            <a:pPr marL="152400" indent="0" algn="ctr">
              <a:buNone/>
            </a:pPr>
            <a:r>
              <a:rPr lang="en-US" b="1"/>
              <a:t>Least important </a:t>
            </a:r>
          </a:p>
          <a:p>
            <a:r>
              <a:rPr lang="en-US"/>
              <a:t>Communication with </a:t>
            </a:r>
            <a:br>
              <a:rPr lang="en-US"/>
            </a:br>
            <a:r>
              <a:rPr lang="en-US"/>
              <a:t>management </a:t>
            </a:r>
          </a:p>
          <a:p>
            <a:r>
              <a:rPr lang="en-US"/>
              <a:t>Content of work </a:t>
            </a:r>
          </a:p>
          <a:p>
            <a:r>
              <a:rPr lang="en-US"/>
              <a:t>Possibility of development</a:t>
            </a:r>
          </a:p>
        </p:txBody>
      </p:sp>
      <p:sp>
        <p:nvSpPr>
          <p:cNvPr id="3" name="Slide Number Placeholder 2">
            <a:extLst>
              <a:ext uri="{FF2B5EF4-FFF2-40B4-BE49-F238E27FC236}">
                <a16:creationId xmlns:a16="http://schemas.microsoft.com/office/drawing/2014/main" id="{FD067E47-4432-03DE-EFB0-0F8023C70B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4</a:t>
            </a:fld>
            <a:endParaRPr lang="en"/>
          </a:p>
        </p:txBody>
      </p:sp>
      <p:sp>
        <p:nvSpPr>
          <p:cNvPr id="10" name="TextBox 9">
            <a:extLst>
              <a:ext uri="{FF2B5EF4-FFF2-40B4-BE49-F238E27FC236}">
                <a16:creationId xmlns:a16="http://schemas.microsoft.com/office/drawing/2014/main" id="{A02D61F5-E941-9615-D7DF-799263D785C6}"/>
              </a:ext>
            </a:extLst>
          </p:cNvPr>
          <p:cNvSpPr txBox="1"/>
          <p:nvPr/>
        </p:nvSpPr>
        <p:spPr>
          <a:xfrm>
            <a:off x="0" y="4805795"/>
            <a:ext cx="61306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505050"/>
                </a:solidFill>
                <a:latin typeface="NexusSansWebPro"/>
              </a:rPr>
              <a:t>Sypniewska, Barbara, Evaluation of Factors Influencing Job Satisfaction (March 31, 2014). Contemporary Economics, Vol. 8, No. 1, pp. 57-72, 2014 , Available at SSRN: </a:t>
            </a:r>
            <a:r>
              <a:rPr lang="en-US" sz="800">
                <a:solidFill>
                  <a:srgbClr val="505050"/>
                </a:solidFill>
                <a:latin typeface="NexusSansWebPro"/>
                <a:hlinkClick r:id="rId3"/>
              </a:rPr>
              <a:t>https://ssrn.com/abstract=2435040</a:t>
            </a:r>
            <a:endParaRPr lang="en-US" sz="800"/>
          </a:p>
        </p:txBody>
      </p:sp>
    </p:spTree>
    <p:extLst>
      <p:ext uri="{BB962C8B-B14F-4D97-AF65-F5344CB8AC3E}">
        <p14:creationId xmlns:p14="http://schemas.microsoft.com/office/powerpoint/2010/main" val="416046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C57F-C63A-B9BA-F7A4-983E8A7D5E74}"/>
              </a:ext>
            </a:extLst>
          </p:cNvPr>
          <p:cNvSpPr>
            <a:spLocks noGrp="1"/>
          </p:cNvSpPr>
          <p:nvPr>
            <p:ph type="title"/>
          </p:nvPr>
        </p:nvSpPr>
        <p:spPr/>
        <p:txBody>
          <a:bodyPr/>
          <a:lstStyle/>
          <a:p>
            <a:r>
              <a:rPr lang="en-US"/>
              <a:t>Two other studies:</a:t>
            </a:r>
          </a:p>
        </p:txBody>
      </p:sp>
      <p:sp>
        <p:nvSpPr>
          <p:cNvPr id="3" name="Text Placeholder 2">
            <a:extLst>
              <a:ext uri="{FF2B5EF4-FFF2-40B4-BE49-F238E27FC236}">
                <a16:creationId xmlns:a16="http://schemas.microsoft.com/office/drawing/2014/main" id="{A177B37B-615D-7A48-C676-9107DF18C7D7}"/>
              </a:ext>
            </a:extLst>
          </p:cNvPr>
          <p:cNvSpPr>
            <a:spLocks noGrp="1"/>
          </p:cNvSpPr>
          <p:nvPr>
            <p:ph type="body" idx="1"/>
          </p:nvPr>
        </p:nvSpPr>
        <p:spPr>
          <a:xfrm>
            <a:off x="457200" y="1661575"/>
            <a:ext cx="2342100" cy="3055200"/>
          </a:xfrm>
        </p:spPr>
        <p:txBody>
          <a:bodyPr/>
          <a:lstStyle/>
          <a:p>
            <a:r>
              <a:rPr lang="en-US"/>
              <a:t>Is salary the most important factor?</a:t>
            </a:r>
          </a:p>
          <a:p>
            <a:endParaRPr lang="en-US"/>
          </a:p>
          <a:p>
            <a:r>
              <a:rPr lang="en-US">
                <a:hlinkClick r:id="rId3"/>
              </a:rPr>
              <a:t>9 Out of 10 People Are Willing to Earn Less Money to Do More-Meaningful Work (hbr.org)</a:t>
            </a:r>
            <a:endParaRPr lang="en-US"/>
          </a:p>
        </p:txBody>
      </p:sp>
      <p:sp>
        <p:nvSpPr>
          <p:cNvPr id="4" name="Text Placeholder 3">
            <a:extLst>
              <a:ext uri="{FF2B5EF4-FFF2-40B4-BE49-F238E27FC236}">
                <a16:creationId xmlns:a16="http://schemas.microsoft.com/office/drawing/2014/main" id="{DBB63044-BAA5-4C42-0376-06CDEEF56F32}"/>
              </a:ext>
            </a:extLst>
          </p:cNvPr>
          <p:cNvSpPr>
            <a:spLocks noGrp="1"/>
          </p:cNvSpPr>
          <p:nvPr>
            <p:ph type="body" idx="2"/>
          </p:nvPr>
        </p:nvSpPr>
        <p:spPr>
          <a:xfrm>
            <a:off x="3268614" y="1703139"/>
            <a:ext cx="2342099" cy="3055200"/>
          </a:xfrm>
        </p:spPr>
        <p:txBody>
          <a:bodyPr/>
          <a:lstStyle/>
          <a:p>
            <a:r>
              <a:rPr lang="en-US"/>
              <a:t>Are remote workers more satisfied? </a:t>
            </a:r>
          </a:p>
          <a:p>
            <a:endParaRPr lang="en-US"/>
          </a:p>
          <a:p>
            <a:r>
              <a:rPr lang="en-US">
                <a:hlinkClick r:id="rId4"/>
              </a:rPr>
              <a:t>Survey: On average, remote workers are about 20% happier | HR Dive</a:t>
            </a:r>
            <a:endParaRPr lang="en-US"/>
          </a:p>
        </p:txBody>
      </p:sp>
      <p:sp>
        <p:nvSpPr>
          <p:cNvPr id="6" name="Slide Number Placeholder 5">
            <a:extLst>
              <a:ext uri="{FF2B5EF4-FFF2-40B4-BE49-F238E27FC236}">
                <a16:creationId xmlns:a16="http://schemas.microsoft.com/office/drawing/2014/main" id="{32FF6224-B481-B0CB-1CEF-4A76CE48A7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5</a:t>
            </a:fld>
            <a:endParaRPr lang="en"/>
          </a:p>
        </p:txBody>
      </p:sp>
    </p:spTree>
    <p:extLst>
      <p:ext uri="{BB962C8B-B14F-4D97-AF65-F5344CB8AC3E}">
        <p14:creationId xmlns:p14="http://schemas.microsoft.com/office/powerpoint/2010/main" val="3052193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r>
              <a:rPr lang="en"/>
              <a:t>Modeling IBM data</a:t>
            </a:r>
            <a:endParaRPr lang="en-US"/>
          </a:p>
        </p:txBody>
      </p:sp>
      <p:sp>
        <p:nvSpPr>
          <p:cNvPr id="269" name="Google Shape;269;p17"/>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a:p>
        </p:txBody>
      </p:sp>
    </p:spTree>
    <p:extLst>
      <p:ext uri="{BB962C8B-B14F-4D97-AF65-F5344CB8AC3E}">
        <p14:creationId xmlns:p14="http://schemas.microsoft.com/office/powerpoint/2010/main" val="1939593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583350"/>
            <a:ext cx="2350339" cy="1147727"/>
          </a:xfrm>
          <a:prstGeom prst="rect">
            <a:avLst/>
          </a:prstGeom>
        </p:spPr>
        <p:txBody>
          <a:bodyPr spcFirstLastPara="1" wrap="square" lIns="91425" tIns="91425" rIns="91425" bIns="91425" anchor="b" anchorCtr="0">
            <a:noAutofit/>
          </a:bodyPr>
          <a:lstStyle/>
          <a:p>
            <a:r>
              <a:rPr lang="en" sz="2800"/>
              <a:t>Correlation table</a:t>
            </a:r>
          </a:p>
        </p:txBody>
      </p:sp>
      <p:sp>
        <p:nvSpPr>
          <p:cNvPr id="281" name="Google Shape;281;p19"/>
          <p:cNvSpPr txBox="1">
            <a:spLocks noGrp="1"/>
          </p:cNvSpPr>
          <p:nvPr>
            <p:ph type="subTitle" idx="4294967295"/>
          </p:nvPr>
        </p:nvSpPr>
        <p:spPr>
          <a:xfrm>
            <a:off x="454550" y="2725750"/>
            <a:ext cx="22296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 sz="1800"/>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2" name="Picture 2" descr="Chart&#10;&#10;Description automatically generated">
            <a:extLst>
              <a:ext uri="{FF2B5EF4-FFF2-40B4-BE49-F238E27FC236}">
                <a16:creationId xmlns:a16="http://schemas.microsoft.com/office/drawing/2014/main" id="{C33CB50E-BFF2-47C6-C1E0-174C739A7B63}"/>
              </a:ext>
            </a:extLst>
          </p:cNvPr>
          <p:cNvPicPr>
            <a:picLocks noChangeAspect="1"/>
          </p:cNvPicPr>
          <p:nvPr/>
        </p:nvPicPr>
        <p:blipFill>
          <a:blip r:embed="rId3"/>
          <a:stretch>
            <a:fillRect/>
          </a:stretch>
        </p:blipFill>
        <p:spPr>
          <a:xfrm>
            <a:off x="3042139" y="-1685"/>
            <a:ext cx="5547944" cy="5151266"/>
          </a:xfrm>
          <a:prstGeom prst="rect">
            <a:avLst/>
          </a:prstGeom>
        </p:spPr>
      </p:pic>
    </p:spTree>
    <p:extLst>
      <p:ext uri="{BB962C8B-B14F-4D97-AF65-F5344CB8AC3E}">
        <p14:creationId xmlns:p14="http://schemas.microsoft.com/office/powerpoint/2010/main" val="2112452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583350"/>
            <a:ext cx="2350339" cy="1147727"/>
          </a:xfrm>
          <a:prstGeom prst="rect">
            <a:avLst/>
          </a:prstGeom>
        </p:spPr>
        <p:txBody>
          <a:bodyPr spcFirstLastPara="1" wrap="square" lIns="91425" tIns="91425" rIns="91425" bIns="91425" anchor="b" anchorCtr="0">
            <a:noAutofit/>
          </a:bodyPr>
          <a:lstStyle/>
          <a:p>
            <a:r>
              <a:rPr lang="en" sz="2800"/>
              <a:t>Contingency Tables</a:t>
            </a:r>
          </a:p>
        </p:txBody>
      </p:sp>
      <p:sp>
        <p:nvSpPr>
          <p:cNvPr id="281" name="Google Shape;281;p19"/>
          <p:cNvSpPr txBox="1">
            <a:spLocks noGrp="1"/>
          </p:cNvSpPr>
          <p:nvPr>
            <p:ph type="subTitle" idx="4294967295"/>
          </p:nvPr>
        </p:nvSpPr>
        <p:spPr>
          <a:xfrm>
            <a:off x="454550" y="2725750"/>
            <a:ext cx="22296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 sz="1800"/>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2" name="Picture 2" descr="Table&#10;&#10;Description automatically generated">
            <a:extLst>
              <a:ext uri="{FF2B5EF4-FFF2-40B4-BE49-F238E27FC236}">
                <a16:creationId xmlns:a16="http://schemas.microsoft.com/office/drawing/2014/main" id="{F64700D9-C5E1-B8A9-17C6-71CB047A03F7}"/>
              </a:ext>
            </a:extLst>
          </p:cNvPr>
          <p:cNvPicPr>
            <a:picLocks noChangeAspect="1"/>
          </p:cNvPicPr>
          <p:nvPr/>
        </p:nvPicPr>
        <p:blipFill>
          <a:blip r:embed="rId3"/>
          <a:stretch>
            <a:fillRect/>
          </a:stretch>
        </p:blipFill>
        <p:spPr>
          <a:xfrm>
            <a:off x="3040626" y="222213"/>
            <a:ext cx="5766619" cy="2714185"/>
          </a:xfrm>
          <a:prstGeom prst="rect">
            <a:avLst/>
          </a:prstGeom>
        </p:spPr>
      </p:pic>
      <p:pic>
        <p:nvPicPr>
          <p:cNvPr id="3" name="Picture 3">
            <a:extLst>
              <a:ext uri="{FF2B5EF4-FFF2-40B4-BE49-F238E27FC236}">
                <a16:creationId xmlns:a16="http://schemas.microsoft.com/office/drawing/2014/main" id="{A230015E-D425-C48B-5C23-73F23693B195}"/>
              </a:ext>
            </a:extLst>
          </p:cNvPr>
          <p:cNvPicPr>
            <a:picLocks noChangeAspect="1"/>
          </p:cNvPicPr>
          <p:nvPr/>
        </p:nvPicPr>
        <p:blipFill>
          <a:blip r:embed="rId4"/>
          <a:stretch>
            <a:fillRect/>
          </a:stretch>
        </p:blipFill>
        <p:spPr>
          <a:xfrm>
            <a:off x="3040626" y="3114318"/>
            <a:ext cx="5772764" cy="1588010"/>
          </a:xfrm>
          <a:prstGeom prst="rect">
            <a:avLst/>
          </a:prstGeom>
        </p:spPr>
      </p:pic>
    </p:spTree>
    <p:extLst>
      <p:ext uri="{BB962C8B-B14F-4D97-AF65-F5344CB8AC3E}">
        <p14:creationId xmlns:p14="http://schemas.microsoft.com/office/powerpoint/2010/main" val="29519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583350"/>
            <a:ext cx="2350339" cy="1147727"/>
          </a:xfrm>
          <a:prstGeom prst="rect">
            <a:avLst/>
          </a:prstGeom>
        </p:spPr>
        <p:txBody>
          <a:bodyPr spcFirstLastPara="1" wrap="square" lIns="91425" tIns="91425" rIns="91425" bIns="91425" anchor="b" anchorCtr="0">
            <a:noAutofit/>
          </a:bodyPr>
          <a:lstStyle/>
          <a:p>
            <a:r>
              <a:rPr lang="en" sz="2800"/>
              <a:t>Contingency Tables</a:t>
            </a:r>
          </a:p>
        </p:txBody>
      </p:sp>
      <p:sp>
        <p:nvSpPr>
          <p:cNvPr id="281" name="Google Shape;281;p19"/>
          <p:cNvSpPr txBox="1">
            <a:spLocks noGrp="1"/>
          </p:cNvSpPr>
          <p:nvPr>
            <p:ph type="subTitle" idx="4294967295"/>
          </p:nvPr>
        </p:nvSpPr>
        <p:spPr>
          <a:xfrm>
            <a:off x="454550" y="2725750"/>
            <a:ext cx="22296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 sz="1800"/>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4" name="Picture 4" descr="Table&#10;&#10;Description automatically generated">
            <a:extLst>
              <a:ext uri="{FF2B5EF4-FFF2-40B4-BE49-F238E27FC236}">
                <a16:creationId xmlns:a16="http://schemas.microsoft.com/office/drawing/2014/main" id="{70FDD622-5788-5263-41CD-EACE07848AD3}"/>
              </a:ext>
            </a:extLst>
          </p:cNvPr>
          <p:cNvPicPr>
            <a:picLocks noChangeAspect="1"/>
          </p:cNvPicPr>
          <p:nvPr/>
        </p:nvPicPr>
        <p:blipFill>
          <a:blip r:embed="rId3"/>
          <a:stretch>
            <a:fillRect/>
          </a:stretch>
        </p:blipFill>
        <p:spPr>
          <a:xfrm>
            <a:off x="3028335" y="2629"/>
            <a:ext cx="5785054" cy="1463435"/>
          </a:xfrm>
          <a:prstGeom prst="rect">
            <a:avLst/>
          </a:prstGeom>
        </p:spPr>
      </p:pic>
      <p:pic>
        <p:nvPicPr>
          <p:cNvPr id="5" name="Picture 5" descr="Table&#10;&#10;Description automatically generated">
            <a:extLst>
              <a:ext uri="{FF2B5EF4-FFF2-40B4-BE49-F238E27FC236}">
                <a16:creationId xmlns:a16="http://schemas.microsoft.com/office/drawing/2014/main" id="{D957AEE0-272C-44CD-8411-CC23DC763204}"/>
              </a:ext>
            </a:extLst>
          </p:cNvPr>
          <p:cNvPicPr>
            <a:picLocks noChangeAspect="1"/>
          </p:cNvPicPr>
          <p:nvPr/>
        </p:nvPicPr>
        <p:blipFill>
          <a:blip r:embed="rId4"/>
          <a:stretch>
            <a:fillRect/>
          </a:stretch>
        </p:blipFill>
        <p:spPr>
          <a:xfrm>
            <a:off x="3028335" y="1634068"/>
            <a:ext cx="5778909" cy="3509978"/>
          </a:xfrm>
          <a:prstGeom prst="rect">
            <a:avLst/>
          </a:prstGeom>
        </p:spPr>
      </p:pic>
    </p:spTree>
    <p:extLst>
      <p:ext uri="{BB962C8B-B14F-4D97-AF65-F5344CB8AC3E}">
        <p14:creationId xmlns:p14="http://schemas.microsoft.com/office/powerpoint/2010/main" val="1337925591"/>
      </p:ext>
    </p:extLst>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DADBE6"/>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1E478DF1B165445B797528AE487D5F0" ma:contentTypeVersion="9" ma:contentTypeDescription="Create a new document." ma:contentTypeScope="" ma:versionID="d81beef8f82173997ded46441ff660f1">
  <xsd:schema xmlns:xsd="http://www.w3.org/2001/XMLSchema" xmlns:xs="http://www.w3.org/2001/XMLSchema" xmlns:p="http://schemas.microsoft.com/office/2006/metadata/properties" xmlns:ns3="72da41b2-7232-4b9f-bca1-01241bc33071" xmlns:ns4="9387e342-1601-46d9-a5ce-362cc25c143f" targetNamespace="http://schemas.microsoft.com/office/2006/metadata/properties" ma:root="true" ma:fieldsID="6fd0648e74180cb43ae04efe244dab47" ns3:_="" ns4:_="">
    <xsd:import namespace="72da41b2-7232-4b9f-bca1-01241bc33071"/>
    <xsd:import namespace="9387e342-1601-46d9-a5ce-362cc25c143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da41b2-7232-4b9f-bca1-01241bc330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387e342-1601-46d9-a5ce-362cc25c143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3FAC50-7D52-4F62-9B52-5CBE97E5DFF5}">
  <ds:schemaRefs>
    <ds:schemaRef ds:uri="http://schemas.microsoft.com/sharepoint/v3/contenttype/forms"/>
  </ds:schemaRefs>
</ds:datastoreItem>
</file>

<file path=customXml/itemProps2.xml><?xml version="1.0" encoding="utf-8"?>
<ds:datastoreItem xmlns:ds="http://schemas.openxmlformats.org/officeDocument/2006/customXml" ds:itemID="{915D24A0-6D8D-46D1-98A6-EA0746329F14}">
  <ds:schemaRefs>
    <ds:schemaRef ds:uri="72da41b2-7232-4b9f-bca1-01241bc33071"/>
    <ds:schemaRef ds:uri="9387e342-1601-46d9-a5ce-362cc25c14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0666D9E-3513-4DDE-ACC2-310FC356FA65}">
  <ds:schemaRefs>
    <ds:schemaRef ds:uri="72da41b2-7232-4b9f-bca1-01241bc33071"/>
    <ds:schemaRef ds:uri="9387e342-1601-46d9-a5ce-362cc25c143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37</Slides>
  <Notes>25</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Roderigo template</vt:lpstr>
      <vt:lpstr>SDS 3386 FALL 2022 FINAL PROJECT PRESENTATION</vt:lpstr>
      <vt:lpstr>PowerPoint Presentation</vt:lpstr>
      <vt:lpstr>PowerPoint Presentation</vt:lpstr>
      <vt:lpstr>A similar study: Evaluation of Factors Influencing Job Satisfaction</vt:lpstr>
      <vt:lpstr>Two other studies:</vt:lpstr>
      <vt:lpstr>Modeling IBM data</vt:lpstr>
      <vt:lpstr>Correlation table</vt:lpstr>
      <vt:lpstr>Contingency Tables</vt:lpstr>
      <vt:lpstr>Contingency Tables</vt:lpstr>
      <vt:lpstr>Graphs</vt:lpstr>
      <vt:lpstr>Graphs</vt:lpstr>
      <vt:lpstr>Graphs</vt:lpstr>
      <vt:lpstr>Graphs</vt:lpstr>
      <vt:lpstr>Graphs</vt:lpstr>
      <vt:lpstr>PowerPoint Presentation</vt:lpstr>
      <vt:lpstr>PowerPoint Presentation</vt:lpstr>
      <vt:lpstr>PowerPoint Presentation</vt:lpstr>
      <vt:lpstr>Employee Satisfaction Index</vt:lpstr>
      <vt:lpstr>PowerPoint Presentation</vt:lpstr>
      <vt:lpstr>Contingency Tables</vt:lpstr>
      <vt:lpstr>PowerPoint Presentation</vt:lpstr>
      <vt:lpstr>PowerPoint Presentation</vt:lpstr>
      <vt:lpstr>PowerPoint Presentation</vt:lpstr>
      <vt:lpstr>PowerPoint Presentation</vt:lpstr>
      <vt:lpstr>PowerPoint Presentation</vt:lpstr>
      <vt:lpstr>PowerPoint Presentation</vt:lpstr>
      <vt:lpstr>Survey Results</vt:lpstr>
      <vt:lpstr>PowerPoint Presentation</vt:lpstr>
      <vt:lpstr>PowerPoint Presentation</vt:lpstr>
      <vt:lpstr>Comparison</vt:lpstr>
      <vt:lpstr>LET’S LOOK AT WHAT OUR DATASETS HAVE TO SAY ABOUT THE FACTORS YOU INDICATED AS THE MOST IMPORTANT</vt:lpstr>
      <vt:lpstr>ROLE JOB SATISFACTION</vt:lpstr>
      <vt:lpstr>Does sex have an effect on job satisfaction? </vt:lpstr>
      <vt:lpstr>Does sex have an effect on job satisfaction? </vt:lpstr>
      <vt:lpstr>Summary </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Coralie Ostertag</dc:creator>
  <cp:revision>1</cp:revision>
  <dcterms:modified xsi:type="dcterms:W3CDTF">2022-12-07T20:35:34Z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0x01010041E478DF1B165445B797528AE487D5F0</vt:lpwstr>
  </property>
</Properties>
</file>